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tags/tag8.xml" ContentType="application/vnd.openxmlformats-officedocument.presentationml.tags+xml"/>
  <Override PartName="/ppt/notesSlides/notesSlide39.xml" ContentType="application/vnd.openxmlformats-officedocument.presentationml.notesSlide+xml"/>
  <Override PartName="/ppt/tags/tag9.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0.xml" ContentType="application/vnd.openxmlformats-officedocument.presentationml.tags+xml"/>
  <Override PartName="/ppt/notesSlides/notesSlide51.xml" ContentType="application/vnd.openxmlformats-officedocument.presentationml.notesSlide+xml"/>
  <Override PartName="/ppt/tags/tag11.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1" r:id="rId5"/>
  </p:sldMasterIdLst>
  <p:notesMasterIdLst>
    <p:notesMasterId r:id="rId63"/>
  </p:notesMasterIdLst>
  <p:handoutMasterIdLst>
    <p:handoutMasterId r:id="rId64"/>
  </p:handoutMasterIdLst>
  <p:sldIdLst>
    <p:sldId id="351" r:id="rId6"/>
    <p:sldId id="465" r:id="rId7"/>
    <p:sldId id="407" r:id="rId8"/>
    <p:sldId id="497" r:id="rId9"/>
    <p:sldId id="1649" r:id="rId10"/>
    <p:sldId id="484" r:id="rId11"/>
    <p:sldId id="521" r:id="rId12"/>
    <p:sldId id="490" r:id="rId13"/>
    <p:sldId id="494" r:id="rId14"/>
    <p:sldId id="531" r:id="rId15"/>
    <p:sldId id="1629" r:id="rId16"/>
    <p:sldId id="1630" r:id="rId17"/>
    <p:sldId id="1628" r:id="rId18"/>
    <p:sldId id="1635" r:id="rId19"/>
    <p:sldId id="1643" r:id="rId20"/>
    <p:sldId id="1652" r:id="rId21"/>
    <p:sldId id="535" r:id="rId22"/>
    <p:sldId id="534" r:id="rId23"/>
    <p:sldId id="533" r:id="rId24"/>
    <p:sldId id="532" r:id="rId25"/>
    <p:sldId id="510" r:id="rId26"/>
    <p:sldId id="514" r:id="rId27"/>
    <p:sldId id="1651" r:id="rId28"/>
    <p:sldId id="512" r:id="rId29"/>
    <p:sldId id="520" r:id="rId30"/>
    <p:sldId id="515" r:id="rId31"/>
    <p:sldId id="516" r:id="rId32"/>
    <p:sldId id="517" r:id="rId33"/>
    <p:sldId id="518" r:id="rId34"/>
    <p:sldId id="537" r:id="rId35"/>
    <p:sldId id="527" r:id="rId36"/>
    <p:sldId id="536" r:id="rId37"/>
    <p:sldId id="505" r:id="rId38"/>
    <p:sldId id="1648" r:id="rId39"/>
    <p:sldId id="1646" r:id="rId40"/>
    <p:sldId id="1647" r:id="rId41"/>
    <p:sldId id="1641" r:id="rId42"/>
    <p:sldId id="1645" r:id="rId43"/>
    <p:sldId id="1642" r:id="rId44"/>
    <p:sldId id="1644" r:id="rId45"/>
    <p:sldId id="508" r:id="rId46"/>
    <p:sldId id="1639" r:id="rId47"/>
    <p:sldId id="509" r:id="rId48"/>
    <p:sldId id="1636" r:id="rId49"/>
    <p:sldId id="1637" r:id="rId50"/>
    <p:sldId id="511" r:id="rId51"/>
    <p:sldId id="1650" r:id="rId52"/>
    <p:sldId id="522" r:id="rId53"/>
    <p:sldId id="528" r:id="rId54"/>
    <p:sldId id="529" r:id="rId55"/>
    <p:sldId id="1638" r:id="rId56"/>
    <p:sldId id="1627" r:id="rId57"/>
    <p:sldId id="1640" r:id="rId58"/>
    <p:sldId id="530" r:id="rId59"/>
    <p:sldId id="524" r:id="rId60"/>
    <p:sldId id="491" r:id="rId61"/>
    <p:sldId id="492" r:id="rId62"/>
  </p:sldIdLst>
  <p:sldSz cx="9144000" cy="6858000" type="screen4x3"/>
  <p:notesSz cx="7315200" cy="96012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276C71-817C-7696-C470-CAA4D2125981}" name="Navid Mehram" initials="NM" userId="S::nmehram@dwsd.org::998a0f25-0d4a-4301-be03-bd5febfe669e" providerId="AD"/>
  <p188:author id="{F0CBF4D4-C153-AAAD-71FE-B16E34A78BAB}" name="Paul Ransom" initials="PR" userId="S::pransom@dwsd.org::796a89d0-bd1c-4aa8-b6b4-7e15121b32a4" providerId="AD"/>
  <p188:author id="{BDF618F0-B722-ED57-74AF-E4C9F83E5398}" name="Michelle Zdrodowski" initials="MZ" userId="S::zdrodowski@dwsd.org::fc9978f6-4e78-45e6-a144-9b4acdc9d9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CC"/>
    <a:srgbClr val="0EAAE3"/>
    <a:srgbClr val="D8DEE4"/>
    <a:srgbClr val="00C6FD"/>
    <a:srgbClr val="3F3F3F"/>
    <a:srgbClr val="606060"/>
    <a:srgbClr val="008A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BED412-628E-431D-AC1B-DBECAF1BB1E0}" v="7" dt="2025-09-17T18:35:38.9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2046" y="30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5646" tIns="47823" rIns="95646" bIns="4782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8"/>
          </a:xfrm>
          <a:prstGeom prst="rect">
            <a:avLst/>
          </a:prstGeom>
        </p:spPr>
        <p:txBody>
          <a:bodyPr vert="horz" lIns="95646" tIns="47823" rIns="95646" bIns="47823" rtlCol="0"/>
          <a:lstStyle>
            <a:lvl1pPr algn="r">
              <a:defRPr sz="1300"/>
            </a:lvl1pPr>
          </a:lstStyle>
          <a:p>
            <a:fld id="{CC0385A9-19D8-454E-881B-EC9DC2CA071D}" type="datetimeFigureOut">
              <a:rPr lang="en-US" smtClean="0"/>
              <a:t>9/17/2025</a:t>
            </a:fld>
            <a:endParaRPr lang="en-US" dirty="0"/>
          </a:p>
        </p:txBody>
      </p:sp>
      <p:sp>
        <p:nvSpPr>
          <p:cNvPr id="4" name="Footer Placeholder 3"/>
          <p:cNvSpPr>
            <a:spLocks noGrp="1"/>
          </p:cNvSpPr>
          <p:nvPr>
            <p:ph type="ftr" sz="quarter" idx="2"/>
          </p:nvPr>
        </p:nvSpPr>
        <p:spPr>
          <a:xfrm>
            <a:off x="0" y="9119474"/>
            <a:ext cx="3169920" cy="481727"/>
          </a:xfrm>
          <a:prstGeom prst="rect">
            <a:avLst/>
          </a:prstGeom>
        </p:spPr>
        <p:txBody>
          <a:bodyPr vert="horz" lIns="95646" tIns="47823" rIns="95646" bIns="4782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7"/>
          </a:xfrm>
          <a:prstGeom prst="rect">
            <a:avLst/>
          </a:prstGeom>
        </p:spPr>
        <p:txBody>
          <a:bodyPr vert="horz" lIns="95646" tIns="47823" rIns="95646" bIns="47823" rtlCol="0" anchor="b"/>
          <a:lstStyle>
            <a:lvl1pPr algn="r">
              <a:defRPr sz="1300"/>
            </a:lvl1pPr>
          </a:lstStyle>
          <a:p>
            <a:fld id="{8110298A-A03F-418F-998A-F7CA54F8BFE9}" type="slidenum">
              <a:rPr lang="en-US" smtClean="0"/>
              <a:t>‹#›</a:t>
            </a:fld>
            <a:endParaRPr lang="en-US" dirty="0"/>
          </a:p>
        </p:txBody>
      </p:sp>
    </p:spTree>
    <p:extLst>
      <p:ext uri="{BB962C8B-B14F-4D97-AF65-F5344CB8AC3E}">
        <p14:creationId xmlns:p14="http://schemas.microsoft.com/office/powerpoint/2010/main" val="1108489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5646" tIns="47823" rIns="95646" bIns="47823"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8"/>
          </a:xfrm>
          <a:prstGeom prst="rect">
            <a:avLst/>
          </a:prstGeom>
        </p:spPr>
        <p:txBody>
          <a:bodyPr vert="horz" lIns="95646" tIns="47823" rIns="95646" bIns="47823" rtlCol="0"/>
          <a:lstStyle>
            <a:lvl1pPr algn="r">
              <a:defRPr sz="1300"/>
            </a:lvl1pPr>
          </a:lstStyle>
          <a:p>
            <a:fld id="{398A7AFB-6BF9-814D-8DAF-B20CB16452B9}" type="datetimeFigureOut">
              <a:rPr lang="en-US" smtClean="0"/>
              <a:t>9/17/2025</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5646" tIns="47823" rIns="95646" bIns="47823"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5646" tIns="47823" rIns="95646" bIns="478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7"/>
          </a:xfrm>
          <a:prstGeom prst="rect">
            <a:avLst/>
          </a:prstGeom>
        </p:spPr>
        <p:txBody>
          <a:bodyPr vert="horz" lIns="95646" tIns="47823" rIns="95646" bIns="4782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7"/>
          </a:xfrm>
          <a:prstGeom prst="rect">
            <a:avLst/>
          </a:prstGeom>
        </p:spPr>
        <p:txBody>
          <a:bodyPr vert="horz" lIns="95646" tIns="47823" rIns="95646" bIns="47823" rtlCol="0" anchor="b"/>
          <a:lstStyle>
            <a:lvl1pPr algn="r">
              <a:defRPr sz="1300"/>
            </a:lvl1pPr>
          </a:lstStyle>
          <a:p>
            <a:fld id="{F936DDFF-81D8-5641-A983-C069F56564C3}" type="slidenum">
              <a:rPr lang="en-US" smtClean="0"/>
              <a:t>‹#›</a:t>
            </a:fld>
            <a:endParaRPr lang="en-US" dirty="0"/>
          </a:p>
        </p:txBody>
      </p:sp>
    </p:spTree>
    <p:extLst>
      <p:ext uri="{BB962C8B-B14F-4D97-AF65-F5344CB8AC3E}">
        <p14:creationId xmlns:p14="http://schemas.microsoft.com/office/powerpoint/2010/main" val="3601440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1</a:t>
            </a:fld>
            <a:endParaRPr lang="en-US" dirty="0"/>
          </a:p>
        </p:txBody>
      </p:sp>
    </p:spTree>
    <p:extLst>
      <p:ext uri="{BB962C8B-B14F-4D97-AF65-F5344CB8AC3E}">
        <p14:creationId xmlns:p14="http://schemas.microsoft.com/office/powerpoint/2010/main" val="1405756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57F14-BB1D-963A-4AB4-4BE50D1E8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19F08-1269-EE4F-2528-8FA9CF2F9950}"/>
              </a:ext>
            </a:extLst>
          </p:cNvPr>
          <p:cNvSpPr>
            <a:spLocks noGrp="1" noRot="1" noChangeAspect="1"/>
          </p:cNvSpPr>
          <p:nvPr>
            <p:ph type="sldImg"/>
          </p:nvPr>
        </p:nvSpPr>
        <p:spPr>
          <a:xfrm>
            <a:off x="1497013" y="1200150"/>
            <a:ext cx="4321175" cy="3240088"/>
          </a:xfrm>
        </p:spPr>
      </p:sp>
      <p:sp>
        <p:nvSpPr>
          <p:cNvPr id="3" name="Notes Placeholder 2">
            <a:extLst>
              <a:ext uri="{FF2B5EF4-FFF2-40B4-BE49-F238E27FC236}">
                <a16:creationId xmlns:a16="http://schemas.microsoft.com/office/drawing/2014/main" id="{C4C0029B-A50E-6A81-1C11-E9D2626587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CE3BCC-388D-CEDF-F367-C243B47C910B}"/>
              </a:ext>
            </a:extLst>
          </p:cNvPr>
          <p:cNvSpPr>
            <a:spLocks noGrp="1"/>
          </p:cNvSpPr>
          <p:nvPr>
            <p:ph type="sldNum" sz="quarter" idx="5"/>
          </p:nvPr>
        </p:nvSpPr>
        <p:spPr/>
        <p:txBody>
          <a:bodyPr/>
          <a:lstStyle/>
          <a:p>
            <a:fld id="{F936DDFF-81D8-5641-A983-C069F56564C3}" type="slidenum">
              <a:rPr lang="en-US" smtClean="0"/>
              <a:t>10</a:t>
            </a:fld>
            <a:endParaRPr lang="en-US" dirty="0"/>
          </a:p>
        </p:txBody>
      </p:sp>
    </p:spTree>
    <p:extLst>
      <p:ext uri="{BB962C8B-B14F-4D97-AF65-F5344CB8AC3E}">
        <p14:creationId xmlns:p14="http://schemas.microsoft.com/office/powerpoint/2010/main" val="202953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71050-184E-867B-424C-6EF810340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B10F8-0846-6200-2F20-4C07C05D4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A780B-090C-C6DD-0384-EBA616E55A8B}"/>
              </a:ext>
            </a:extLst>
          </p:cNvPr>
          <p:cNvSpPr>
            <a:spLocks noGrp="1"/>
          </p:cNvSpPr>
          <p:nvPr>
            <p:ph type="body" idx="1"/>
          </p:nvPr>
        </p:nvSpPr>
        <p:spPr/>
        <p:txBody>
          <a:bodyPr/>
          <a:lstStyle/>
          <a:p>
            <a:r>
              <a:rPr lang="en-US" dirty="0"/>
              <a:t>Install Isolation Structures on the existing station property.</a:t>
            </a:r>
          </a:p>
          <a:p>
            <a:r>
              <a:rPr lang="en-US" dirty="0"/>
              <a:t>Doesn’t allow for handling of dry weather flows when station is isolated.</a:t>
            </a:r>
          </a:p>
        </p:txBody>
      </p:sp>
      <p:sp>
        <p:nvSpPr>
          <p:cNvPr id="4" name="Slide Number Placeholder 3">
            <a:extLst>
              <a:ext uri="{FF2B5EF4-FFF2-40B4-BE49-F238E27FC236}">
                <a16:creationId xmlns:a16="http://schemas.microsoft.com/office/drawing/2014/main" id="{C2F8106E-958A-A760-B725-F44156DA491D}"/>
              </a:ext>
            </a:extLst>
          </p:cNvPr>
          <p:cNvSpPr>
            <a:spLocks noGrp="1"/>
          </p:cNvSpPr>
          <p:nvPr>
            <p:ph type="sldNum" sz="quarter" idx="5"/>
          </p:nvPr>
        </p:nvSpPr>
        <p:spPr/>
        <p:txBody>
          <a:bodyPr/>
          <a:lstStyle/>
          <a:p>
            <a:fld id="{F936DDFF-81D8-5641-A983-C069F56564C3}" type="slidenum">
              <a:rPr lang="en-US" smtClean="0"/>
              <a:t>11</a:t>
            </a:fld>
            <a:endParaRPr lang="en-US" dirty="0"/>
          </a:p>
        </p:txBody>
      </p:sp>
    </p:spTree>
    <p:extLst>
      <p:ext uri="{BB962C8B-B14F-4D97-AF65-F5344CB8AC3E}">
        <p14:creationId xmlns:p14="http://schemas.microsoft.com/office/powerpoint/2010/main" val="3813723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6E521-3CA5-8021-5369-3A8F664EFF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E896B-1D59-640A-05EF-595459C4B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C5D4B-772B-F0E3-E5DD-59F3099AFCA7}"/>
              </a:ext>
            </a:extLst>
          </p:cNvPr>
          <p:cNvSpPr>
            <a:spLocks noGrp="1"/>
          </p:cNvSpPr>
          <p:nvPr>
            <p:ph type="body" idx="1"/>
          </p:nvPr>
        </p:nvSpPr>
        <p:spPr/>
        <p:txBody>
          <a:bodyPr/>
          <a:lstStyle/>
          <a:p>
            <a:r>
              <a:rPr lang="en-US" dirty="0"/>
              <a:t>Install Isolation Structures on the existing station property &amp; a Sanitary Station immediately adjacent to the property.</a:t>
            </a:r>
          </a:p>
          <a:p>
            <a:r>
              <a:rPr lang="en-US" dirty="0"/>
              <a:t>Would result in Freud St being closed permanently between Clairpointe &amp; Tennessee.</a:t>
            </a:r>
          </a:p>
        </p:txBody>
      </p:sp>
      <p:sp>
        <p:nvSpPr>
          <p:cNvPr id="4" name="Slide Number Placeholder 3">
            <a:extLst>
              <a:ext uri="{FF2B5EF4-FFF2-40B4-BE49-F238E27FC236}">
                <a16:creationId xmlns:a16="http://schemas.microsoft.com/office/drawing/2014/main" id="{442AE582-C62B-67CC-0791-BDC737E529D0}"/>
              </a:ext>
            </a:extLst>
          </p:cNvPr>
          <p:cNvSpPr>
            <a:spLocks noGrp="1"/>
          </p:cNvSpPr>
          <p:nvPr>
            <p:ph type="sldNum" sz="quarter" idx="5"/>
          </p:nvPr>
        </p:nvSpPr>
        <p:spPr/>
        <p:txBody>
          <a:bodyPr/>
          <a:lstStyle/>
          <a:p>
            <a:fld id="{F936DDFF-81D8-5641-A983-C069F56564C3}" type="slidenum">
              <a:rPr lang="en-US" smtClean="0"/>
              <a:t>12</a:t>
            </a:fld>
            <a:endParaRPr lang="en-US" dirty="0"/>
          </a:p>
        </p:txBody>
      </p:sp>
    </p:spTree>
    <p:extLst>
      <p:ext uri="{BB962C8B-B14F-4D97-AF65-F5344CB8AC3E}">
        <p14:creationId xmlns:p14="http://schemas.microsoft.com/office/powerpoint/2010/main" val="1334175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71050-184E-867B-424C-6EF810340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B10F8-0846-6200-2F20-4C07C05D4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A780B-090C-C6DD-0384-EBA616E55A8B}"/>
              </a:ext>
            </a:extLst>
          </p:cNvPr>
          <p:cNvSpPr>
            <a:spLocks noGrp="1"/>
          </p:cNvSpPr>
          <p:nvPr>
            <p:ph type="body" idx="1"/>
          </p:nvPr>
        </p:nvSpPr>
        <p:spPr/>
        <p:txBody>
          <a:bodyPr/>
          <a:lstStyle/>
          <a:p>
            <a:r>
              <a:rPr lang="en-US" dirty="0"/>
              <a:t>Install a Junction Shaft for the Ashland &amp; Fox Creek Relief Sewers that would  combine the two into a single large diameter tunnel feeding a new combined Conner Creek &amp; Freud Pump Station w/new Discharge Channel.</a:t>
            </a:r>
          </a:p>
          <a:p>
            <a:r>
              <a:rPr lang="en-US" dirty="0"/>
              <a:t>Option was found to be excessively costly &gt;$1B.</a:t>
            </a:r>
          </a:p>
        </p:txBody>
      </p:sp>
      <p:sp>
        <p:nvSpPr>
          <p:cNvPr id="4" name="Slide Number Placeholder 3">
            <a:extLst>
              <a:ext uri="{FF2B5EF4-FFF2-40B4-BE49-F238E27FC236}">
                <a16:creationId xmlns:a16="http://schemas.microsoft.com/office/drawing/2014/main" id="{C2F8106E-958A-A760-B725-F44156DA491D}"/>
              </a:ext>
            </a:extLst>
          </p:cNvPr>
          <p:cNvSpPr>
            <a:spLocks noGrp="1"/>
          </p:cNvSpPr>
          <p:nvPr>
            <p:ph type="sldNum" sz="quarter" idx="5"/>
          </p:nvPr>
        </p:nvSpPr>
        <p:spPr/>
        <p:txBody>
          <a:bodyPr/>
          <a:lstStyle/>
          <a:p>
            <a:fld id="{F936DDFF-81D8-5641-A983-C069F56564C3}" type="slidenum">
              <a:rPr lang="en-US" smtClean="0"/>
              <a:t>13</a:t>
            </a:fld>
            <a:endParaRPr lang="en-US" dirty="0"/>
          </a:p>
        </p:txBody>
      </p:sp>
    </p:spTree>
    <p:extLst>
      <p:ext uri="{BB962C8B-B14F-4D97-AF65-F5344CB8AC3E}">
        <p14:creationId xmlns:p14="http://schemas.microsoft.com/office/powerpoint/2010/main" val="2120524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FDBE3-0B9B-FCA9-016F-DCD471174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2ACCD-89AD-7464-2296-7553A9018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EE09D-85DF-45FE-C1AD-BB4ED07321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3F34E3-BD36-9D47-C663-F35748079B93}"/>
              </a:ext>
            </a:extLst>
          </p:cNvPr>
          <p:cNvSpPr>
            <a:spLocks noGrp="1"/>
          </p:cNvSpPr>
          <p:nvPr>
            <p:ph type="sldNum" sz="quarter" idx="5"/>
          </p:nvPr>
        </p:nvSpPr>
        <p:spPr/>
        <p:txBody>
          <a:bodyPr/>
          <a:lstStyle/>
          <a:p>
            <a:fld id="{F936DDFF-81D8-5641-A983-C069F56564C3}" type="slidenum">
              <a:rPr lang="en-US" smtClean="0"/>
              <a:t>14</a:t>
            </a:fld>
            <a:endParaRPr lang="en-US" dirty="0"/>
          </a:p>
        </p:txBody>
      </p:sp>
    </p:spTree>
    <p:extLst>
      <p:ext uri="{BB962C8B-B14F-4D97-AF65-F5344CB8AC3E}">
        <p14:creationId xmlns:p14="http://schemas.microsoft.com/office/powerpoint/2010/main" val="64349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5A486-57FF-C94F-0692-A1241CA0E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CF8B7-6393-512B-23A9-96DB450F45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ECAC6F-0C1F-37DD-C638-F15D6DE4943A}"/>
              </a:ext>
            </a:extLst>
          </p:cNvPr>
          <p:cNvSpPr>
            <a:spLocks noGrp="1"/>
          </p:cNvSpPr>
          <p:nvPr>
            <p:ph type="body" idx="1"/>
          </p:nvPr>
        </p:nvSpPr>
        <p:spPr/>
        <p:txBody>
          <a:bodyPr/>
          <a:lstStyle/>
          <a:p>
            <a:endParaRPr lang="en-US" i="0" u="none" dirty="0"/>
          </a:p>
        </p:txBody>
      </p:sp>
      <p:sp>
        <p:nvSpPr>
          <p:cNvPr id="4" name="Slide Number Placeholder 3">
            <a:extLst>
              <a:ext uri="{FF2B5EF4-FFF2-40B4-BE49-F238E27FC236}">
                <a16:creationId xmlns:a16="http://schemas.microsoft.com/office/drawing/2014/main" id="{736B370C-9392-F0FD-7D14-885B69DFE1B6}"/>
              </a:ext>
            </a:extLst>
          </p:cNvPr>
          <p:cNvSpPr>
            <a:spLocks noGrp="1"/>
          </p:cNvSpPr>
          <p:nvPr>
            <p:ph type="sldNum" sz="quarter" idx="5"/>
          </p:nvPr>
        </p:nvSpPr>
        <p:spPr/>
        <p:txBody>
          <a:bodyPr/>
          <a:lstStyle/>
          <a:p>
            <a:fld id="{F936DDFF-81D8-5641-A983-C069F56564C3}" type="slidenum">
              <a:rPr lang="en-US" smtClean="0"/>
              <a:t>15</a:t>
            </a:fld>
            <a:endParaRPr lang="en-US" dirty="0"/>
          </a:p>
        </p:txBody>
      </p:sp>
    </p:spTree>
    <p:extLst>
      <p:ext uri="{BB962C8B-B14F-4D97-AF65-F5344CB8AC3E}">
        <p14:creationId xmlns:p14="http://schemas.microsoft.com/office/powerpoint/2010/main" val="3751453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D7398-FB97-E810-BB39-89CF31C68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53D66-EF1B-7792-494B-24070EBE9E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821DC-B4DF-E0E8-FCC7-951C092F95A4}"/>
              </a:ext>
            </a:extLst>
          </p:cNvPr>
          <p:cNvSpPr>
            <a:spLocks noGrp="1"/>
          </p:cNvSpPr>
          <p:nvPr>
            <p:ph type="body" idx="1"/>
          </p:nvPr>
        </p:nvSpPr>
        <p:spPr/>
        <p:txBody>
          <a:bodyPr/>
          <a:lstStyle/>
          <a:p>
            <a:endParaRPr lang="en-US" i="0" u="none" dirty="0"/>
          </a:p>
        </p:txBody>
      </p:sp>
      <p:sp>
        <p:nvSpPr>
          <p:cNvPr id="4" name="Slide Number Placeholder 3">
            <a:extLst>
              <a:ext uri="{FF2B5EF4-FFF2-40B4-BE49-F238E27FC236}">
                <a16:creationId xmlns:a16="http://schemas.microsoft.com/office/drawing/2014/main" id="{09CBB47B-2095-0B4F-4256-5CFCD47BC2D1}"/>
              </a:ext>
            </a:extLst>
          </p:cNvPr>
          <p:cNvSpPr>
            <a:spLocks noGrp="1"/>
          </p:cNvSpPr>
          <p:nvPr>
            <p:ph type="sldNum" sz="quarter" idx="5"/>
          </p:nvPr>
        </p:nvSpPr>
        <p:spPr/>
        <p:txBody>
          <a:bodyPr/>
          <a:lstStyle/>
          <a:p>
            <a:fld id="{F936DDFF-81D8-5641-A983-C069F56564C3}" type="slidenum">
              <a:rPr lang="en-US" smtClean="0"/>
              <a:t>16</a:t>
            </a:fld>
            <a:endParaRPr lang="en-US" dirty="0"/>
          </a:p>
        </p:txBody>
      </p:sp>
    </p:spTree>
    <p:extLst>
      <p:ext uri="{BB962C8B-B14F-4D97-AF65-F5344CB8AC3E}">
        <p14:creationId xmlns:p14="http://schemas.microsoft.com/office/powerpoint/2010/main" val="2444366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65B71-1BA6-89AC-3CA4-D3AD6A95E0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768B2-24C9-FF90-D3CA-6E3BE531F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F869D-3DC9-0340-50FB-9E8B1E3FDBA0}"/>
              </a:ext>
            </a:extLst>
          </p:cNvPr>
          <p:cNvSpPr>
            <a:spLocks noGrp="1"/>
          </p:cNvSpPr>
          <p:nvPr>
            <p:ph type="body" idx="1"/>
          </p:nvPr>
        </p:nvSpPr>
        <p:spPr/>
        <p:txBody>
          <a:bodyPr/>
          <a:lstStyle/>
          <a:p>
            <a:endParaRPr lang="en-US" i="0" u="none" dirty="0"/>
          </a:p>
        </p:txBody>
      </p:sp>
      <p:sp>
        <p:nvSpPr>
          <p:cNvPr id="4" name="Slide Number Placeholder 3">
            <a:extLst>
              <a:ext uri="{FF2B5EF4-FFF2-40B4-BE49-F238E27FC236}">
                <a16:creationId xmlns:a16="http://schemas.microsoft.com/office/drawing/2014/main" id="{E9D74382-3A51-290F-E234-D1ABF81A65D7}"/>
              </a:ext>
            </a:extLst>
          </p:cNvPr>
          <p:cNvSpPr>
            <a:spLocks noGrp="1"/>
          </p:cNvSpPr>
          <p:nvPr>
            <p:ph type="sldNum" sz="quarter" idx="5"/>
          </p:nvPr>
        </p:nvSpPr>
        <p:spPr/>
        <p:txBody>
          <a:bodyPr/>
          <a:lstStyle/>
          <a:p>
            <a:fld id="{F936DDFF-81D8-5641-A983-C069F56564C3}" type="slidenum">
              <a:rPr lang="en-US" smtClean="0"/>
              <a:t>17</a:t>
            </a:fld>
            <a:endParaRPr lang="en-US" dirty="0"/>
          </a:p>
        </p:txBody>
      </p:sp>
    </p:spTree>
    <p:extLst>
      <p:ext uri="{BB962C8B-B14F-4D97-AF65-F5344CB8AC3E}">
        <p14:creationId xmlns:p14="http://schemas.microsoft.com/office/powerpoint/2010/main" val="3996988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80C7D-D014-EB71-F945-9AA3BB3AEE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DD20F-556B-3A3F-3F4C-97AE7D909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607A3-321D-6EE4-05B7-D0D2623936F2}"/>
              </a:ext>
            </a:extLst>
          </p:cNvPr>
          <p:cNvSpPr>
            <a:spLocks noGrp="1"/>
          </p:cNvSpPr>
          <p:nvPr>
            <p:ph type="body" idx="1"/>
          </p:nvPr>
        </p:nvSpPr>
        <p:spPr/>
        <p:txBody>
          <a:bodyPr/>
          <a:lstStyle/>
          <a:p>
            <a:endParaRPr lang="en-US" i="0" u="none" dirty="0"/>
          </a:p>
        </p:txBody>
      </p:sp>
      <p:sp>
        <p:nvSpPr>
          <p:cNvPr id="4" name="Slide Number Placeholder 3">
            <a:extLst>
              <a:ext uri="{FF2B5EF4-FFF2-40B4-BE49-F238E27FC236}">
                <a16:creationId xmlns:a16="http://schemas.microsoft.com/office/drawing/2014/main" id="{66B1452F-9E2A-5C90-2BDC-7FD9303D9C43}"/>
              </a:ext>
            </a:extLst>
          </p:cNvPr>
          <p:cNvSpPr>
            <a:spLocks noGrp="1"/>
          </p:cNvSpPr>
          <p:nvPr>
            <p:ph type="sldNum" sz="quarter" idx="5"/>
          </p:nvPr>
        </p:nvSpPr>
        <p:spPr/>
        <p:txBody>
          <a:bodyPr/>
          <a:lstStyle/>
          <a:p>
            <a:fld id="{F936DDFF-81D8-5641-A983-C069F56564C3}" type="slidenum">
              <a:rPr lang="en-US" smtClean="0"/>
              <a:t>18</a:t>
            </a:fld>
            <a:endParaRPr lang="en-US" dirty="0"/>
          </a:p>
        </p:txBody>
      </p:sp>
    </p:spTree>
    <p:extLst>
      <p:ext uri="{BB962C8B-B14F-4D97-AF65-F5344CB8AC3E}">
        <p14:creationId xmlns:p14="http://schemas.microsoft.com/office/powerpoint/2010/main" val="2420924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3D699-8930-7E5C-C5C8-39490184F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F1119-7694-788F-EB0D-B54AED0D7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CE9CB-F325-A921-363B-D60C165B4DE4}"/>
              </a:ext>
            </a:extLst>
          </p:cNvPr>
          <p:cNvSpPr>
            <a:spLocks noGrp="1"/>
          </p:cNvSpPr>
          <p:nvPr>
            <p:ph type="body" idx="1"/>
          </p:nvPr>
        </p:nvSpPr>
        <p:spPr/>
        <p:txBody>
          <a:bodyPr/>
          <a:lstStyle/>
          <a:p>
            <a:endParaRPr lang="en-US" i="0" u="none" dirty="0"/>
          </a:p>
        </p:txBody>
      </p:sp>
      <p:sp>
        <p:nvSpPr>
          <p:cNvPr id="4" name="Slide Number Placeholder 3">
            <a:extLst>
              <a:ext uri="{FF2B5EF4-FFF2-40B4-BE49-F238E27FC236}">
                <a16:creationId xmlns:a16="http://schemas.microsoft.com/office/drawing/2014/main" id="{0BA58212-77EC-1C42-22F3-1CFECDDE7D24}"/>
              </a:ext>
            </a:extLst>
          </p:cNvPr>
          <p:cNvSpPr>
            <a:spLocks noGrp="1"/>
          </p:cNvSpPr>
          <p:nvPr>
            <p:ph type="sldNum" sz="quarter" idx="5"/>
          </p:nvPr>
        </p:nvSpPr>
        <p:spPr/>
        <p:txBody>
          <a:bodyPr/>
          <a:lstStyle/>
          <a:p>
            <a:fld id="{F936DDFF-81D8-5641-A983-C069F56564C3}" type="slidenum">
              <a:rPr lang="en-US" smtClean="0"/>
              <a:t>19</a:t>
            </a:fld>
            <a:endParaRPr lang="en-US" dirty="0"/>
          </a:p>
        </p:txBody>
      </p:sp>
    </p:spTree>
    <p:extLst>
      <p:ext uri="{BB962C8B-B14F-4D97-AF65-F5344CB8AC3E}">
        <p14:creationId xmlns:p14="http://schemas.microsoft.com/office/powerpoint/2010/main" val="301598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2</a:t>
            </a:fld>
            <a:endParaRPr lang="en-US" dirty="0"/>
          </a:p>
        </p:txBody>
      </p:sp>
    </p:spTree>
    <p:extLst>
      <p:ext uri="{BB962C8B-B14F-4D97-AF65-F5344CB8AC3E}">
        <p14:creationId xmlns:p14="http://schemas.microsoft.com/office/powerpoint/2010/main" val="3955703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FC64A-635C-105C-C1D4-FA683A8CB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F3F1B-5211-6505-7C5D-D55D4AEAC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142250-022B-0B25-335F-0BFCE178BF5C}"/>
              </a:ext>
            </a:extLst>
          </p:cNvPr>
          <p:cNvSpPr>
            <a:spLocks noGrp="1"/>
          </p:cNvSpPr>
          <p:nvPr>
            <p:ph type="body" idx="1"/>
          </p:nvPr>
        </p:nvSpPr>
        <p:spPr/>
        <p:txBody>
          <a:bodyPr/>
          <a:lstStyle/>
          <a:p>
            <a:endParaRPr lang="en-US" i="0" u="none" dirty="0"/>
          </a:p>
        </p:txBody>
      </p:sp>
      <p:sp>
        <p:nvSpPr>
          <p:cNvPr id="4" name="Slide Number Placeholder 3">
            <a:extLst>
              <a:ext uri="{FF2B5EF4-FFF2-40B4-BE49-F238E27FC236}">
                <a16:creationId xmlns:a16="http://schemas.microsoft.com/office/drawing/2014/main" id="{F8527E2F-918F-DD4E-05E4-3B044B81538B}"/>
              </a:ext>
            </a:extLst>
          </p:cNvPr>
          <p:cNvSpPr>
            <a:spLocks noGrp="1"/>
          </p:cNvSpPr>
          <p:nvPr>
            <p:ph type="sldNum" sz="quarter" idx="5"/>
          </p:nvPr>
        </p:nvSpPr>
        <p:spPr/>
        <p:txBody>
          <a:bodyPr/>
          <a:lstStyle/>
          <a:p>
            <a:fld id="{F936DDFF-81D8-5641-A983-C069F56564C3}" type="slidenum">
              <a:rPr lang="en-US" smtClean="0"/>
              <a:t>20</a:t>
            </a:fld>
            <a:endParaRPr lang="en-US" dirty="0"/>
          </a:p>
        </p:txBody>
      </p:sp>
    </p:spTree>
    <p:extLst>
      <p:ext uri="{BB962C8B-B14F-4D97-AF65-F5344CB8AC3E}">
        <p14:creationId xmlns:p14="http://schemas.microsoft.com/office/powerpoint/2010/main" val="2528809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21</a:t>
            </a:fld>
            <a:endParaRPr lang="en-US" dirty="0"/>
          </a:p>
        </p:txBody>
      </p:sp>
    </p:spTree>
    <p:extLst>
      <p:ext uri="{BB962C8B-B14F-4D97-AF65-F5344CB8AC3E}">
        <p14:creationId xmlns:p14="http://schemas.microsoft.com/office/powerpoint/2010/main" val="1845038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Utility Relocation</a:t>
            </a:r>
          </a:p>
          <a:p>
            <a:r>
              <a:rPr lang="en-US" dirty="0"/>
              <a:t>Gas – Complete in February</a:t>
            </a:r>
          </a:p>
          <a:p>
            <a:r>
              <a:rPr lang="en-US" dirty="0"/>
              <a:t>Electric – Complete in March</a:t>
            </a:r>
          </a:p>
          <a:p>
            <a:r>
              <a:rPr lang="en-US" dirty="0"/>
              <a:t>Communication (6) – Complete in March</a:t>
            </a:r>
          </a:p>
          <a:p>
            <a:endParaRPr lang="en-US" u="sng" dirty="0"/>
          </a:p>
          <a:p>
            <a:r>
              <a:rPr lang="en-US" u="sng" dirty="0"/>
              <a:t>Rezoning</a:t>
            </a:r>
          </a:p>
          <a:p>
            <a:r>
              <a:rPr lang="en-US" dirty="0"/>
              <a:t>11/21/24 – CPC  Public Hearing</a:t>
            </a:r>
          </a:p>
          <a:p>
            <a:r>
              <a:rPr lang="en-US" dirty="0"/>
              <a:t>01/16/25 – CPC Public Hearing</a:t>
            </a:r>
          </a:p>
          <a:p>
            <a:r>
              <a:rPr lang="en-US" dirty="0"/>
              <a:t>06/05/25 – CPC Meeting</a:t>
            </a:r>
          </a:p>
          <a:p>
            <a:r>
              <a:rPr lang="en-US" dirty="0"/>
              <a:t>Additional CPC Meetings?/City Council Meeting?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Bypass Pumping system in place for Sewers during relocation.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Water supplied by Essex Line during relocation.</a:t>
            </a: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Utility Relocation - New utilities in place before removal of existing utilities.</a:t>
            </a:r>
          </a:p>
          <a:p>
            <a:r>
              <a:rPr lang="en-US" u="none" dirty="0"/>
              <a:t>Sewer – February</a:t>
            </a:r>
          </a:p>
          <a:p>
            <a:r>
              <a:rPr lang="en-US" u="none" dirty="0"/>
              <a:t>Water - March</a:t>
            </a:r>
          </a:p>
          <a:p>
            <a:r>
              <a:rPr lang="en-US" u="none" dirty="0"/>
              <a:t>Communication – February/March</a:t>
            </a:r>
          </a:p>
          <a:p>
            <a:endParaRPr lang="en-US" i="0" u="sng" dirty="0"/>
          </a:p>
          <a:p>
            <a:r>
              <a:rPr lang="en-US" i="0" u="sng" dirty="0"/>
              <a:t>Freud Street Closure</a:t>
            </a:r>
          </a:p>
          <a:p>
            <a:r>
              <a:rPr lang="en-US" i="0" u="none" dirty="0"/>
              <a:t>Dependent on Traffic Study\MOT Approval – January</a:t>
            </a:r>
          </a:p>
          <a:p>
            <a:r>
              <a:rPr lang="en-US" i="0" u="none" dirty="0"/>
              <a:t>GLWA to send out notice &amp; social media at least one week ahead of time.</a:t>
            </a:r>
          </a:p>
          <a:p>
            <a:endParaRPr lang="en-US" i="0" u="none" dirty="0"/>
          </a:p>
          <a:p>
            <a:r>
              <a:rPr lang="en-US" i="0" u="sng" dirty="0"/>
              <a:t>Freud Sanitary Station</a:t>
            </a:r>
          </a:p>
          <a:p>
            <a:r>
              <a:rPr lang="en-US" i="0" u="none" dirty="0"/>
              <a:t>Site Setup</a:t>
            </a:r>
          </a:p>
          <a:p>
            <a:r>
              <a:rPr lang="en-US" i="0" u="none" dirty="0"/>
              <a:t>Force Main – March</a:t>
            </a:r>
          </a:p>
          <a:p>
            <a:r>
              <a:rPr lang="en-US" i="0" u="none" dirty="0"/>
              <a:t>Locate 16’ Sewers - April</a:t>
            </a:r>
            <a:endParaRPr lang="en-US" u="none" dirty="0"/>
          </a:p>
          <a:p>
            <a:endParaRPr lang="en-US" u="none" dirty="0"/>
          </a:p>
          <a:p>
            <a:r>
              <a:rPr lang="en-US" u="sng" dirty="0"/>
              <a:t>Freud Storm Station</a:t>
            </a:r>
            <a:endParaRPr lang="en-US" i="1" u="sng" dirty="0"/>
          </a:p>
          <a:p>
            <a:r>
              <a:rPr lang="en-US" i="0" u="none" dirty="0"/>
              <a:t>Construction activities mostly internal ongoing.</a:t>
            </a:r>
          </a:p>
          <a:p>
            <a:endParaRPr lang="en-US" i="0" u="none" dirty="0"/>
          </a:p>
        </p:txBody>
      </p:sp>
      <p:sp>
        <p:nvSpPr>
          <p:cNvPr id="4" name="Slide Number Placeholder 3"/>
          <p:cNvSpPr>
            <a:spLocks noGrp="1"/>
          </p:cNvSpPr>
          <p:nvPr>
            <p:ph type="sldNum" sz="quarter" idx="5"/>
          </p:nvPr>
        </p:nvSpPr>
        <p:spPr/>
        <p:txBody>
          <a:bodyPr/>
          <a:lstStyle/>
          <a:p>
            <a:fld id="{F936DDFF-81D8-5641-A983-C069F56564C3}" type="slidenum">
              <a:rPr lang="en-US" smtClean="0"/>
              <a:t>22</a:t>
            </a:fld>
            <a:endParaRPr lang="en-US" dirty="0"/>
          </a:p>
        </p:txBody>
      </p:sp>
    </p:spTree>
    <p:extLst>
      <p:ext uri="{BB962C8B-B14F-4D97-AF65-F5344CB8AC3E}">
        <p14:creationId xmlns:p14="http://schemas.microsoft.com/office/powerpoint/2010/main" val="2105400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E96ED-6D4F-E777-E1AF-CC88E1FA4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25089-6F73-38FD-B0DC-808AB2F44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2140B-77CE-228F-1F6D-3DE14065F75E}"/>
              </a:ext>
            </a:extLst>
          </p:cNvPr>
          <p:cNvSpPr>
            <a:spLocks noGrp="1"/>
          </p:cNvSpPr>
          <p:nvPr>
            <p:ph type="body" idx="1"/>
          </p:nvPr>
        </p:nvSpPr>
        <p:spPr/>
        <p:txBody>
          <a:bodyPr/>
          <a:lstStyle/>
          <a:p>
            <a:endParaRPr lang="en-US" i="0" u="none" dirty="0"/>
          </a:p>
        </p:txBody>
      </p:sp>
      <p:sp>
        <p:nvSpPr>
          <p:cNvPr id="4" name="Slide Number Placeholder 3">
            <a:extLst>
              <a:ext uri="{FF2B5EF4-FFF2-40B4-BE49-F238E27FC236}">
                <a16:creationId xmlns:a16="http://schemas.microsoft.com/office/drawing/2014/main" id="{DDD45591-3771-3675-E30B-DED4F75D93F0}"/>
              </a:ext>
            </a:extLst>
          </p:cNvPr>
          <p:cNvSpPr>
            <a:spLocks noGrp="1"/>
          </p:cNvSpPr>
          <p:nvPr>
            <p:ph type="sldNum" sz="quarter" idx="5"/>
          </p:nvPr>
        </p:nvSpPr>
        <p:spPr/>
        <p:txBody>
          <a:bodyPr/>
          <a:lstStyle/>
          <a:p>
            <a:fld id="{F936DDFF-81D8-5641-A983-C069F56564C3}" type="slidenum">
              <a:rPr lang="en-US" smtClean="0"/>
              <a:t>23</a:t>
            </a:fld>
            <a:endParaRPr lang="en-US" dirty="0"/>
          </a:p>
        </p:txBody>
      </p:sp>
    </p:spTree>
    <p:extLst>
      <p:ext uri="{BB962C8B-B14F-4D97-AF65-F5344CB8AC3E}">
        <p14:creationId xmlns:p14="http://schemas.microsoft.com/office/powerpoint/2010/main" val="1633911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F936DDFF-81D8-5641-A983-C069F56564C3}" type="slidenum">
              <a:rPr lang="en-US" smtClean="0"/>
              <a:t>24</a:t>
            </a:fld>
            <a:endParaRPr lang="en-US" dirty="0"/>
          </a:p>
        </p:txBody>
      </p:sp>
    </p:spTree>
    <p:extLst>
      <p:ext uri="{BB962C8B-B14F-4D97-AF65-F5344CB8AC3E}">
        <p14:creationId xmlns:p14="http://schemas.microsoft.com/office/powerpoint/2010/main" val="2579995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Website</a:t>
            </a:r>
          </a:p>
          <a:p>
            <a:r>
              <a:rPr lang="en-US" u="none" dirty="0"/>
              <a:t>FAQ’s, Map, Meeting Schedule, Presentations, &amp; Contact Info</a:t>
            </a:r>
          </a:p>
          <a:p>
            <a:endParaRPr lang="en-US" u="none" dirty="0"/>
          </a:p>
          <a:p>
            <a:r>
              <a:rPr lang="en-US" u="sng" dirty="0"/>
              <a:t>Email &amp; Phone</a:t>
            </a:r>
          </a:p>
          <a:p>
            <a:r>
              <a:rPr lang="en-US" u="none" dirty="0"/>
              <a:t>Messages returned in a timely manner</a:t>
            </a:r>
          </a:p>
          <a:p>
            <a:endParaRPr lang="en-US" u="none" dirty="0"/>
          </a:p>
          <a:p>
            <a:r>
              <a:rPr lang="en-US" u="sng" dirty="0"/>
              <a:t>Mailers</a:t>
            </a:r>
          </a:p>
          <a:p>
            <a:r>
              <a:rPr lang="en-US" u="none" dirty="0"/>
              <a:t>Yearly – Schedule of Community Update Meetings</a:t>
            </a:r>
          </a:p>
          <a:p>
            <a:r>
              <a:rPr lang="en-US" u="none" dirty="0"/>
              <a:t>Traffic Impacts\Abnormal Project Activities – Minimum of one week</a:t>
            </a:r>
          </a:p>
          <a:p>
            <a:endParaRPr lang="en-US" u="none" dirty="0"/>
          </a:p>
          <a:p>
            <a:r>
              <a:rPr lang="en-US" u="sng" dirty="0"/>
              <a:t>Social Media</a:t>
            </a:r>
          </a:p>
          <a:p>
            <a:pPr defTabSz="956462">
              <a:defRPr/>
            </a:pPr>
            <a:r>
              <a:rPr lang="en-US" u="none" dirty="0"/>
              <a:t>Traffic Impact– Minimum of one week</a:t>
            </a:r>
          </a:p>
          <a:p>
            <a:endParaRPr lang="en-US" u="sng" dirty="0"/>
          </a:p>
        </p:txBody>
      </p:sp>
      <p:sp>
        <p:nvSpPr>
          <p:cNvPr id="4" name="Slide Number Placeholder 3"/>
          <p:cNvSpPr>
            <a:spLocks noGrp="1"/>
          </p:cNvSpPr>
          <p:nvPr>
            <p:ph type="sldNum" sz="quarter" idx="5"/>
          </p:nvPr>
        </p:nvSpPr>
        <p:spPr/>
        <p:txBody>
          <a:bodyPr/>
          <a:lstStyle/>
          <a:p>
            <a:fld id="{F936DDFF-81D8-5641-A983-C069F56564C3}" type="slidenum">
              <a:rPr lang="en-US" smtClean="0"/>
              <a:t>25</a:t>
            </a:fld>
            <a:endParaRPr lang="en-US" dirty="0"/>
          </a:p>
        </p:txBody>
      </p:sp>
    </p:spTree>
    <p:extLst>
      <p:ext uri="{BB962C8B-B14F-4D97-AF65-F5344CB8AC3E}">
        <p14:creationId xmlns:p14="http://schemas.microsoft.com/office/powerpoint/2010/main" val="3583695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26</a:t>
            </a:fld>
            <a:endParaRPr lang="en-US" dirty="0"/>
          </a:p>
        </p:txBody>
      </p:sp>
    </p:spTree>
    <p:extLst>
      <p:ext uri="{BB962C8B-B14F-4D97-AF65-F5344CB8AC3E}">
        <p14:creationId xmlns:p14="http://schemas.microsoft.com/office/powerpoint/2010/main" val="1707500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27</a:t>
            </a:fld>
            <a:endParaRPr lang="en-US" dirty="0"/>
          </a:p>
        </p:txBody>
      </p:sp>
    </p:spTree>
    <p:extLst>
      <p:ext uri="{BB962C8B-B14F-4D97-AF65-F5344CB8AC3E}">
        <p14:creationId xmlns:p14="http://schemas.microsoft.com/office/powerpoint/2010/main" val="374926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28</a:t>
            </a:fld>
            <a:endParaRPr lang="en-US" dirty="0"/>
          </a:p>
        </p:txBody>
      </p:sp>
    </p:spTree>
    <p:extLst>
      <p:ext uri="{BB962C8B-B14F-4D97-AF65-F5344CB8AC3E}">
        <p14:creationId xmlns:p14="http://schemas.microsoft.com/office/powerpoint/2010/main" val="3484171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Existing Station Limitations</a:t>
            </a:r>
            <a:endParaRPr lang="en-US" u="none" dirty="0"/>
          </a:p>
          <a:p>
            <a:r>
              <a:rPr lang="en-US" u="none" dirty="0"/>
              <a:t>4 Pumps - 145 MGD Firm/215 MGD Total Capacity</a:t>
            </a:r>
          </a:p>
          <a:p>
            <a:r>
              <a:rPr lang="en-US" u="none" dirty="0"/>
              <a:t>Small Wet Well</a:t>
            </a:r>
          </a:p>
          <a:p>
            <a:r>
              <a:rPr lang="en-US" u="none" dirty="0"/>
              <a:t>Pump Isolation/Maintenance Issues</a:t>
            </a:r>
          </a:p>
          <a:p>
            <a:endParaRPr lang="en-US" u="none" dirty="0"/>
          </a:p>
          <a:p>
            <a:endParaRPr lang="en-US" u="sng" dirty="0"/>
          </a:p>
        </p:txBody>
      </p:sp>
      <p:sp>
        <p:nvSpPr>
          <p:cNvPr id="4" name="Slide Number Placeholder 3"/>
          <p:cNvSpPr>
            <a:spLocks noGrp="1"/>
          </p:cNvSpPr>
          <p:nvPr>
            <p:ph type="sldNum" sz="quarter" idx="5"/>
          </p:nvPr>
        </p:nvSpPr>
        <p:spPr/>
        <p:txBody>
          <a:bodyPr/>
          <a:lstStyle/>
          <a:p>
            <a:fld id="{F936DDFF-81D8-5641-A983-C069F56564C3}" type="slidenum">
              <a:rPr lang="en-US" smtClean="0"/>
              <a:t>29</a:t>
            </a:fld>
            <a:endParaRPr lang="en-US" dirty="0"/>
          </a:p>
        </p:txBody>
      </p:sp>
    </p:spTree>
    <p:extLst>
      <p:ext uri="{BB962C8B-B14F-4D97-AF65-F5344CB8AC3E}">
        <p14:creationId xmlns:p14="http://schemas.microsoft.com/office/powerpoint/2010/main" val="201374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3</a:t>
            </a:fld>
            <a:endParaRPr lang="en-US" dirty="0"/>
          </a:p>
        </p:txBody>
      </p:sp>
    </p:spTree>
    <p:extLst>
      <p:ext uri="{BB962C8B-B14F-4D97-AF65-F5344CB8AC3E}">
        <p14:creationId xmlns:p14="http://schemas.microsoft.com/office/powerpoint/2010/main" val="1984122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E414B-708D-72BA-32B1-E22BE0062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BED6A-FC98-CEC8-2E14-3A445CCF36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4CBD4-5206-6ECE-3288-585B6C5093F5}"/>
              </a:ext>
            </a:extLst>
          </p:cNvPr>
          <p:cNvSpPr>
            <a:spLocks noGrp="1"/>
          </p:cNvSpPr>
          <p:nvPr>
            <p:ph type="body" idx="1"/>
          </p:nvPr>
        </p:nvSpPr>
        <p:spPr/>
        <p:txBody>
          <a:bodyPr/>
          <a:lstStyle/>
          <a:p>
            <a:r>
              <a:rPr lang="en-US" u="sng" dirty="0"/>
              <a:t>Existing Station Limitations</a:t>
            </a:r>
            <a:endParaRPr lang="en-US" u="none" dirty="0"/>
          </a:p>
          <a:p>
            <a:r>
              <a:rPr lang="en-US" u="none" dirty="0"/>
              <a:t>4 Pumps - 145 MGD Firm/215 MGD Total Capacity</a:t>
            </a:r>
          </a:p>
          <a:p>
            <a:r>
              <a:rPr lang="en-US" u="none" dirty="0"/>
              <a:t>Small Wet Well</a:t>
            </a:r>
          </a:p>
          <a:p>
            <a:r>
              <a:rPr lang="en-US" u="none" dirty="0"/>
              <a:t>Pump Isolation/Maintenance Issues</a:t>
            </a:r>
          </a:p>
          <a:p>
            <a:endParaRPr lang="en-US" u="none" dirty="0"/>
          </a:p>
          <a:p>
            <a:endParaRPr lang="en-US" u="sng" dirty="0"/>
          </a:p>
        </p:txBody>
      </p:sp>
      <p:sp>
        <p:nvSpPr>
          <p:cNvPr id="4" name="Slide Number Placeholder 3">
            <a:extLst>
              <a:ext uri="{FF2B5EF4-FFF2-40B4-BE49-F238E27FC236}">
                <a16:creationId xmlns:a16="http://schemas.microsoft.com/office/drawing/2014/main" id="{8E2952D0-BFFA-3DC6-4DA5-C9369F2A02EA}"/>
              </a:ext>
            </a:extLst>
          </p:cNvPr>
          <p:cNvSpPr>
            <a:spLocks noGrp="1"/>
          </p:cNvSpPr>
          <p:nvPr>
            <p:ph type="sldNum" sz="quarter" idx="5"/>
          </p:nvPr>
        </p:nvSpPr>
        <p:spPr/>
        <p:txBody>
          <a:bodyPr/>
          <a:lstStyle/>
          <a:p>
            <a:fld id="{F936DDFF-81D8-5641-A983-C069F56564C3}" type="slidenum">
              <a:rPr lang="en-US" smtClean="0"/>
              <a:t>30</a:t>
            </a:fld>
            <a:endParaRPr lang="en-US" dirty="0"/>
          </a:p>
        </p:txBody>
      </p:sp>
    </p:spTree>
    <p:extLst>
      <p:ext uri="{BB962C8B-B14F-4D97-AF65-F5344CB8AC3E}">
        <p14:creationId xmlns:p14="http://schemas.microsoft.com/office/powerpoint/2010/main" val="737036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Existing Station Limitations</a:t>
            </a:r>
            <a:endParaRPr lang="en-US" u="none" dirty="0"/>
          </a:p>
          <a:p>
            <a:r>
              <a:rPr lang="en-US" u="none" dirty="0"/>
              <a:t>4 Pumps - 145 MGD Firm/215 MGD Total Capacity</a:t>
            </a:r>
          </a:p>
          <a:p>
            <a:r>
              <a:rPr lang="en-US" u="none" dirty="0"/>
              <a:t>Small Wet Well</a:t>
            </a:r>
          </a:p>
          <a:p>
            <a:r>
              <a:rPr lang="en-US" u="none" dirty="0"/>
              <a:t>Pump Isolation/Maintenance Issues</a:t>
            </a:r>
          </a:p>
          <a:p>
            <a:endParaRPr lang="en-US" u="none" dirty="0"/>
          </a:p>
          <a:p>
            <a:endParaRPr lang="en-US" u="sng" dirty="0"/>
          </a:p>
        </p:txBody>
      </p:sp>
      <p:sp>
        <p:nvSpPr>
          <p:cNvPr id="4" name="Slide Number Placeholder 3"/>
          <p:cNvSpPr>
            <a:spLocks noGrp="1"/>
          </p:cNvSpPr>
          <p:nvPr>
            <p:ph type="sldNum" sz="quarter" idx="5"/>
          </p:nvPr>
        </p:nvSpPr>
        <p:spPr/>
        <p:txBody>
          <a:bodyPr/>
          <a:lstStyle/>
          <a:p>
            <a:fld id="{F936DDFF-81D8-5641-A983-C069F56564C3}" type="slidenum">
              <a:rPr lang="en-US" smtClean="0"/>
              <a:t>31</a:t>
            </a:fld>
            <a:endParaRPr lang="en-US" dirty="0"/>
          </a:p>
        </p:txBody>
      </p:sp>
    </p:spTree>
    <p:extLst>
      <p:ext uri="{BB962C8B-B14F-4D97-AF65-F5344CB8AC3E}">
        <p14:creationId xmlns:p14="http://schemas.microsoft.com/office/powerpoint/2010/main" val="2785657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149E3-F771-3ABE-B63F-2D326909D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E27D8-9505-F8B7-D52A-934F76F35E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5A678-5767-F3E0-DEF6-00E927B816AE}"/>
              </a:ext>
            </a:extLst>
          </p:cNvPr>
          <p:cNvSpPr>
            <a:spLocks noGrp="1"/>
          </p:cNvSpPr>
          <p:nvPr>
            <p:ph type="body" idx="1"/>
          </p:nvPr>
        </p:nvSpPr>
        <p:spPr/>
        <p:txBody>
          <a:bodyPr/>
          <a:lstStyle/>
          <a:p>
            <a:r>
              <a:rPr lang="en-US" u="none" dirty="0"/>
              <a:t>07/31/25 - Preliminary Plan Review Meeting</a:t>
            </a:r>
          </a:p>
          <a:p>
            <a:r>
              <a:rPr lang="en-US" u="none" dirty="0"/>
              <a:t>2026-2029 – Construction</a:t>
            </a:r>
          </a:p>
          <a:p>
            <a:r>
              <a:rPr lang="en-US" u="none" dirty="0"/>
              <a:t>03/18/25 – 90% Design Workshop</a:t>
            </a:r>
          </a:p>
          <a:p>
            <a:r>
              <a:rPr lang="en-US" u="none" dirty="0"/>
              <a:t>12/11/24 – Quarterly Community Engagement Event </a:t>
            </a:r>
          </a:p>
          <a:p>
            <a:r>
              <a:rPr lang="en-US" u="none" dirty="0"/>
              <a:t>12/05/24 – Introductory Meeting</a:t>
            </a:r>
          </a:p>
          <a:p>
            <a:r>
              <a:rPr lang="en-US" u="none" dirty="0"/>
              <a:t>10/02/24 – 60% Design Workshop</a:t>
            </a:r>
          </a:p>
        </p:txBody>
      </p:sp>
      <p:sp>
        <p:nvSpPr>
          <p:cNvPr id="4" name="Slide Number Placeholder 3">
            <a:extLst>
              <a:ext uri="{FF2B5EF4-FFF2-40B4-BE49-F238E27FC236}">
                <a16:creationId xmlns:a16="http://schemas.microsoft.com/office/drawing/2014/main" id="{08DCBA2C-F8F5-F70A-AAA5-7E2C2F63F0BA}"/>
              </a:ext>
            </a:extLst>
          </p:cNvPr>
          <p:cNvSpPr>
            <a:spLocks noGrp="1"/>
          </p:cNvSpPr>
          <p:nvPr>
            <p:ph type="sldNum" sz="quarter" idx="5"/>
          </p:nvPr>
        </p:nvSpPr>
        <p:spPr/>
        <p:txBody>
          <a:bodyPr/>
          <a:lstStyle/>
          <a:p>
            <a:fld id="{F936DDFF-81D8-5641-A983-C069F56564C3}" type="slidenum">
              <a:rPr lang="en-US" smtClean="0"/>
              <a:t>32</a:t>
            </a:fld>
            <a:endParaRPr lang="en-US" dirty="0"/>
          </a:p>
        </p:txBody>
      </p:sp>
    </p:spTree>
    <p:extLst>
      <p:ext uri="{BB962C8B-B14F-4D97-AF65-F5344CB8AC3E}">
        <p14:creationId xmlns:p14="http://schemas.microsoft.com/office/powerpoint/2010/main" val="1574006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33</a:t>
            </a:fld>
            <a:endParaRPr lang="en-US" dirty="0"/>
          </a:p>
        </p:txBody>
      </p:sp>
    </p:spTree>
    <p:extLst>
      <p:ext uri="{BB962C8B-B14F-4D97-AF65-F5344CB8AC3E}">
        <p14:creationId xmlns:p14="http://schemas.microsoft.com/office/powerpoint/2010/main" val="2323052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34</a:t>
            </a:fld>
            <a:endParaRPr lang="en-US" dirty="0"/>
          </a:p>
        </p:txBody>
      </p:sp>
    </p:spTree>
    <p:extLst>
      <p:ext uri="{BB962C8B-B14F-4D97-AF65-F5344CB8AC3E}">
        <p14:creationId xmlns:p14="http://schemas.microsoft.com/office/powerpoint/2010/main" val="1654868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35</a:t>
            </a:fld>
            <a:endParaRPr lang="en-US" dirty="0"/>
          </a:p>
        </p:txBody>
      </p:sp>
    </p:spTree>
    <p:extLst>
      <p:ext uri="{BB962C8B-B14F-4D97-AF65-F5344CB8AC3E}">
        <p14:creationId xmlns:p14="http://schemas.microsoft.com/office/powerpoint/2010/main" val="773621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 plain designation is related surface water flooding and coastal flooding not pluvial flooding.  Using the map as an example for the 2021 rain event both locations on the map were significantly overwhelmed by the rain precipitation however, the designation for gross point remains protected based on Levee.  In May of 2022 CITY of Detroit in partnership with US Army Corp attempted to present alternatives to achieve similar designation as Gross Point Park shown on the image however the alternativities were not successful. </a:t>
            </a:r>
          </a:p>
          <a:p>
            <a:endParaRPr lang="en-US" dirty="0"/>
          </a:p>
          <a:p>
            <a:r>
              <a:rPr lang="en-US" dirty="0"/>
              <a:t>Both communities experienced similar flooding and precipitation from the 2021.</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ptos" panose="020B0004020202020204" pitchFamily="34" charset="0"/>
                <a:ea typeface="Aptos" panose="020B0004020202020204" pitchFamily="34" charset="0"/>
              </a:rPr>
              <a:t>Here are screenshots from the 2012 FEMA maps (the previous version before 2021).  As I mentioned the remapping process for Wayne County started maybe around 2014 or 2015 and the new maps came out in 2021.  The remapping had absolutely nothing to do with the high lake levels in 2019-2022.  It also has nothing to do with stormwater.  The FEMA maps do not consider stormwater flooding at all.  </a:t>
            </a:r>
            <a:endParaRPr lang="en-US" sz="1800" dirty="0">
              <a:effectLst/>
              <a:latin typeface="Calibri" panose="020F0502020204030204" pitchFamily="34" charset="0"/>
              <a:ea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36</a:t>
            </a:fld>
            <a:endParaRPr lang="en-US" dirty="0"/>
          </a:p>
        </p:txBody>
      </p:sp>
    </p:spTree>
    <p:extLst>
      <p:ext uri="{BB962C8B-B14F-4D97-AF65-F5344CB8AC3E}">
        <p14:creationId xmlns:p14="http://schemas.microsoft.com/office/powerpoint/2010/main" val="1857506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F2352-AC32-2E67-5C80-E3D617E66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D9390-CC90-D184-3296-446F937BD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6070A-C90C-3B6F-17BA-DE5FCC9FED32}"/>
              </a:ext>
            </a:extLst>
          </p:cNvPr>
          <p:cNvSpPr>
            <a:spLocks noGrp="1"/>
          </p:cNvSpPr>
          <p:nvPr>
            <p:ph type="body" idx="1"/>
          </p:nvPr>
        </p:nvSpPr>
        <p:spPr/>
        <p:txBody>
          <a:bodyPr/>
          <a:lstStyle/>
          <a:p>
            <a:pPr marR="0" algn="l"/>
            <a:r>
              <a:rPr lang="en-US" sz="1800" b="0" i="0" u="none" strike="noStrike" baseline="0" dirty="0">
                <a:solidFill>
                  <a:srgbClr val="225D7E"/>
                </a:solidFill>
                <a:latin typeface="Cambria" panose="02040503050406030204" pitchFamily="18" charset="0"/>
              </a:rPr>
              <a:t>E. Jefferson Relief Sewer receives dry weather flow from Jefferson Chalmers and conveys it to Conner PS</a:t>
            </a:r>
          </a:p>
          <a:p>
            <a:pPr marR="0" algn="l"/>
            <a:r>
              <a:rPr lang="en-US" sz="1800" b="0" i="0" u="none" strike="noStrike" baseline="0" dirty="0">
                <a:solidFill>
                  <a:srgbClr val="225D7E"/>
                </a:solidFill>
                <a:latin typeface="Cambria" panose="02040503050406030204" pitchFamily="18" charset="0"/>
              </a:rPr>
              <a:t>Dry weather flow is pumped to the DRI via Conner PS</a:t>
            </a:r>
          </a:p>
          <a:p>
            <a:pPr marR="0" algn="l"/>
            <a:endParaRPr lang="en-US" sz="1800" b="0" i="0" u="none" strike="noStrike" baseline="0" dirty="0">
              <a:solidFill>
                <a:srgbClr val="225D7E"/>
              </a:solidFill>
              <a:latin typeface="Cambria" panose="02040503050406030204" pitchFamily="18" charset="0"/>
            </a:endParaRPr>
          </a:p>
          <a:p>
            <a:endParaRPr lang="en-US" dirty="0"/>
          </a:p>
        </p:txBody>
      </p:sp>
      <p:sp>
        <p:nvSpPr>
          <p:cNvPr id="4" name="Slide Number Placeholder 3">
            <a:extLst>
              <a:ext uri="{FF2B5EF4-FFF2-40B4-BE49-F238E27FC236}">
                <a16:creationId xmlns:a16="http://schemas.microsoft.com/office/drawing/2014/main" id="{A478319F-C232-63D1-AFA7-3B60A9AB6143}"/>
              </a:ext>
            </a:extLst>
          </p:cNvPr>
          <p:cNvSpPr>
            <a:spLocks noGrp="1"/>
          </p:cNvSpPr>
          <p:nvPr>
            <p:ph type="sldNum" sz="quarter" idx="5"/>
          </p:nvPr>
        </p:nvSpPr>
        <p:spPr/>
        <p:txBody>
          <a:bodyPr/>
          <a:lstStyle/>
          <a:p>
            <a:fld id="{F936DDFF-81D8-5641-A983-C069F56564C3}" type="slidenum">
              <a:rPr lang="en-US" smtClean="0"/>
              <a:t>37</a:t>
            </a:fld>
            <a:endParaRPr lang="en-US" dirty="0"/>
          </a:p>
        </p:txBody>
      </p:sp>
    </p:spTree>
    <p:extLst>
      <p:ext uri="{BB962C8B-B14F-4D97-AF65-F5344CB8AC3E}">
        <p14:creationId xmlns:p14="http://schemas.microsoft.com/office/powerpoint/2010/main" val="2230381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F776B-61CA-BA04-4871-A8655617D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D63E0-A355-20DB-D86B-722288FDB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084265-D50B-B687-5A6E-F7F54316AB69}"/>
              </a:ext>
            </a:extLst>
          </p:cNvPr>
          <p:cNvSpPr>
            <a:spLocks noGrp="1"/>
          </p:cNvSpPr>
          <p:nvPr>
            <p:ph type="body" idx="1"/>
          </p:nvPr>
        </p:nvSpPr>
        <p:spPr/>
        <p:txBody>
          <a:bodyPr/>
          <a:lstStyle/>
          <a:p>
            <a:r>
              <a:rPr lang="en-US" sz="1800" u="sng" dirty="0"/>
              <a:t>Dry Weather Flow</a:t>
            </a:r>
          </a:p>
          <a:p>
            <a:r>
              <a:rPr lang="en-US" sz="1800" u="none" dirty="0"/>
              <a:t>Daily Average – 2.5 MGD</a:t>
            </a:r>
          </a:p>
          <a:p>
            <a:r>
              <a:rPr lang="en-US" sz="1800" u="none" dirty="0"/>
              <a:t>Annual – 910 MG</a:t>
            </a:r>
          </a:p>
          <a:p>
            <a:pPr marR="0" algn="l"/>
            <a:endParaRPr lang="en-US" sz="1800" b="0" i="0" u="none" strike="noStrike" baseline="0" dirty="0">
              <a:solidFill>
                <a:srgbClr val="225D7E"/>
              </a:solidFill>
              <a:latin typeface="Cambria" panose="02040503050406030204" pitchFamily="18" charset="0"/>
            </a:endParaRPr>
          </a:p>
          <a:p>
            <a:pPr marR="0" algn="l"/>
            <a:endParaRPr lang="en-US" sz="1800" b="0" i="0" u="none" strike="noStrike" baseline="0" dirty="0">
              <a:solidFill>
                <a:srgbClr val="225D7E"/>
              </a:solidFill>
              <a:latin typeface="Cambria" panose="02040503050406030204" pitchFamily="18" charset="0"/>
            </a:endParaRPr>
          </a:p>
          <a:p>
            <a:endParaRPr lang="en-US" dirty="0"/>
          </a:p>
        </p:txBody>
      </p:sp>
      <p:sp>
        <p:nvSpPr>
          <p:cNvPr id="4" name="Slide Number Placeholder 3">
            <a:extLst>
              <a:ext uri="{FF2B5EF4-FFF2-40B4-BE49-F238E27FC236}">
                <a16:creationId xmlns:a16="http://schemas.microsoft.com/office/drawing/2014/main" id="{C114860A-08A8-A59E-0648-558B6DAC8ACA}"/>
              </a:ext>
            </a:extLst>
          </p:cNvPr>
          <p:cNvSpPr>
            <a:spLocks noGrp="1"/>
          </p:cNvSpPr>
          <p:nvPr>
            <p:ph type="sldNum" sz="quarter" idx="5"/>
          </p:nvPr>
        </p:nvSpPr>
        <p:spPr/>
        <p:txBody>
          <a:bodyPr/>
          <a:lstStyle/>
          <a:p>
            <a:fld id="{F936DDFF-81D8-5641-A983-C069F56564C3}" type="slidenum">
              <a:rPr lang="en-US" smtClean="0"/>
              <a:t>38</a:t>
            </a:fld>
            <a:endParaRPr lang="en-US" dirty="0"/>
          </a:p>
        </p:txBody>
      </p:sp>
    </p:spTree>
    <p:extLst>
      <p:ext uri="{BB962C8B-B14F-4D97-AF65-F5344CB8AC3E}">
        <p14:creationId xmlns:p14="http://schemas.microsoft.com/office/powerpoint/2010/main" val="2711724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B905F-7E4A-FD49-D3F1-0548FCCFD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55FE2-0023-02F7-6101-CDC98F222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D427A-67C7-2CAC-C513-D71469898F24}"/>
              </a:ext>
            </a:extLst>
          </p:cNvPr>
          <p:cNvSpPr>
            <a:spLocks noGrp="1"/>
          </p:cNvSpPr>
          <p:nvPr>
            <p:ph type="body" idx="1"/>
          </p:nvPr>
        </p:nvSpPr>
        <p:spPr/>
        <p:txBody>
          <a:bodyPr/>
          <a:lstStyle/>
          <a:p>
            <a:pPr marR="0" algn="l"/>
            <a:r>
              <a:rPr lang="en-US" sz="1800" b="0" i="0" u="none" strike="noStrike" baseline="0" dirty="0">
                <a:solidFill>
                  <a:srgbClr val="000000"/>
                </a:solidFill>
                <a:latin typeface="Cambria" panose="02040503050406030204" pitchFamily="18" charset="0"/>
              </a:rPr>
              <a:t>E</a:t>
            </a:r>
            <a:r>
              <a:rPr lang="en-US" sz="1800" b="0" i="0" u="none" strike="noStrike" baseline="0" dirty="0">
                <a:solidFill>
                  <a:srgbClr val="225D7E"/>
                </a:solidFill>
                <a:latin typeface="Cambria" panose="02040503050406030204" pitchFamily="18" charset="0"/>
              </a:rPr>
              <a:t>. Jefferson Relief and Ashland Relief Sewers receive combined (dry and storm) flows from Jefferson Chalmers</a:t>
            </a:r>
          </a:p>
          <a:p>
            <a:pPr marR="0" algn="l"/>
            <a:r>
              <a:rPr lang="en-US" sz="1800" b="0" i="0" u="none" strike="noStrike" baseline="0" dirty="0">
                <a:solidFill>
                  <a:srgbClr val="225D7E"/>
                </a:solidFill>
                <a:latin typeface="Cambria" panose="02040503050406030204" pitchFamily="18" charset="0"/>
              </a:rPr>
              <a:t>Combined flow is delivered to DRI and Conner RTB via Conner and Freud PSs</a:t>
            </a:r>
          </a:p>
          <a:p>
            <a:pPr marR="0" algn="l"/>
            <a:endParaRPr lang="en-US" sz="1800" b="0" i="0" u="none" strike="noStrike" baseline="0" dirty="0">
              <a:solidFill>
                <a:srgbClr val="225D7E"/>
              </a:solidFill>
              <a:latin typeface="Cambria" panose="02040503050406030204" pitchFamily="18" charset="0"/>
            </a:endParaRPr>
          </a:p>
          <a:p>
            <a:endParaRPr lang="en-US" dirty="0"/>
          </a:p>
        </p:txBody>
      </p:sp>
      <p:sp>
        <p:nvSpPr>
          <p:cNvPr id="4" name="Slide Number Placeholder 3">
            <a:extLst>
              <a:ext uri="{FF2B5EF4-FFF2-40B4-BE49-F238E27FC236}">
                <a16:creationId xmlns:a16="http://schemas.microsoft.com/office/drawing/2014/main" id="{AD7CFD78-8468-0D78-A22E-D43CE15925B0}"/>
              </a:ext>
            </a:extLst>
          </p:cNvPr>
          <p:cNvSpPr>
            <a:spLocks noGrp="1"/>
          </p:cNvSpPr>
          <p:nvPr>
            <p:ph type="sldNum" sz="quarter" idx="5"/>
          </p:nvPr>
        </p:nvSpPr>
        <p:spPr/>
        <p:txBody>
          <a:bodyPr/>
          <a:lstStyle/>
          <a:p>
            <a:fld id="{F936DDFF-81D8-5641-A983-C069F56564C3}" type="slidenum">
              <a:rPr lang="en-US" smtClean="0"/>
              <a:t>39</a:t>
            </a:fld>
            <a:endParaRPr lang="en-US" dirty="0"/>
          </a:p>
        </p:txBody>
      </p:sp>
    </p:spTree>
    <p:extLst>
      <p:ext uri="{BB962C8B-B14F-4D97-AF65-F5344CB8AC3E}">
        <p14:creationId xmlns:p14="http://schemas.microsoft.com/office/powerpoint/2010/main" val="304360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Conner Creek Pump Station – </a:t>
            </a:r>
            <a:r>
              <a:rPr lang="en-US" u="none" dirty="0"/>
              <a:t>1929</a:t>
            </a:r>
          </a:p>
          <a:p>
            <a:r>
              <a:rPr lang="en-US" u="none" dirty="0"/>
              <a:t>Storm - 8 Pumps - Total 2,584 MGD</a:t>
            </a:r>
          </a:p>
          <a:p>
            <a:r>
              <a:rPr lang="en-US" u="none" dirty="0"/>
              <a:t>Sanitary - 4 Pumps - Total 215 MGD</a:t>
            </a:r>
          </a:p>
          <a:p>
            <a:endParaRPr lang="en-US" u="none" dirty="0"/>
          </a:p>
          <a:p>
            <a:r>
              <a:rPr lang="en-US" u="sng" dirty="0"/>
              <a:t>Freud Pump Station – 1955</a:t>
            </a:r>
          </a:p>
          <a:p>
            <a:r>
              <a:rPr lang="en-US" u="none" dirty="0"/>
              <a:t>Storm – 8 Pumps – Total 2,325 MGD</a:t>
            </a:r>
          </a:p>
          <a:p>
            <a:r>
              <a:rPr lang="en-US" u="none" dirty="0"/>
              <a:t>Dewatering – 2 Pumps – Total 36 MGD</a:t>
            </a:r>
          </a:p>
          <a:p>
            <a:endParaRPr lang="en-US" u="none" dirty="0"/>
          </a:p>
        </p:txBody>
      </p:sp>
      <p:sp>
        <p:nvSpPr>
          <p:cNvPr id="4" name="Slide Number Placeholder 3"/>
          <p:cNvSpPr>
            <a:spLocks noGrp="1"/>
          </p:cNvSpPr>
          <p:nvPr>
            <p:ph type="sldNum" sz="quarter" idx="5"/>
          </p:nvPr>
        </p:nvSpPr>
        <p:spPr/>
        <p:txBody>
          <a:bodyPr/>
          <a:lstStyle/>
          <a:p>
            <a:fld id="{F936DDFF-81D8-5641-A983-C069F56564C3}" type="slidenum">
              <a:rPr lang="en-US" smtClean="0"/>
              <a:t>4</a:t>
            </a:fld>
            <a:endParaRPr lang="en-US" dirty="0"/>
          </a:p>
        </p:txBody>
      </p:sp>
    </p:spTree>
    <p:extLst>
      <p:ext uri="{BB962C8B-B14F-4D97-AF65-F5344CB8AC3E}">
        <p14:creationId xmlns:p14="http://schemas.microsoft.com/office/powerpoint/2010/main" val="374926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8E7C8-3C5E-6C04-6363-17731813B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FCFA7-B24E-BFFB-D71A-E52DA4E70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7B3A6-F22F-36A1-0308-A70B089F1F18}"/>
              </a:ext>
            </a:extLst>
          </p:cNvPr>
          <p:cNvSpPr>
            <a:spLocks noGrp="1"/>
          </p:cNvSpPr>
          <p:nvPr>
            <p:ph type="body" idx="1"/>
          </p:nvPr>
        </p:nvSpPr>
        <p:spPr/>
        <p:txBody>
          <a:bodyPr/>
          <a:lstStyle/>
          <a:p>
            <a:r>
              <a:rPr lang="en-US" u="sng" dirty="0"/>
              <a:t>Wet Weather Flow</a:t>
            </a:r>
          </a:p>
          <a:p>
            <a:r>
              <a:rPr lang="en-US" u="none" dirty="0"/>
              <a:t>Daily Average – N/A MGD</a:t>
            </a:r>
          </a:p>
          <a:p>
            <a:r>
              <a:rPr lang="en-US" u="none" dirty="0"/>
              <a:t>Annual – ~400 MG (rain dependent)</a:t>
            </a:r>
          </a:p>
          <a:p>
            <a:endParaRPr lang="en-US" u="none" dirty="0"/>
          </a:p>
          <a:p>
            <a:r>
              <a:rPr lang="en-US" u="sng" dirty="0"/>
              <a:t>River Inflow (2019/2020)</a:t>
            </a:r>
            <a:endParaRPr lang="en-US" u="none" dirty="0"/>
          </a:p>
          <a:p>
            <a:r>
              <a:rPr lang="en-US" u="none" dirty="0"/>
              <a:t>Daily Average (72 Days) – 13 MGD</a:t>
            </a:r>
          </a:p>
          <a:p>
            <a:r>
              <a:rPr lang="en-US" u="none" dirty="0"/>
              <a:t>Total (72 Days) – 930 MG</a:t>
            </a:r>
            <a:endParaRPr lang="en-US" u="sng" dirty="0"/>
          </a:p>
          <a:p>
            <a:endParaRPr lang="en-US" u="sng" dirty="0"/>
          </a:p>
        </p:txBody>
      </p:sp>
      <p:sp>
        <p:nvSpPr>
          <p:cNvPr id="4" name="Slide Number Placeholder 3">
            <a:extLst>
              <a:ext uri="{FF2B5EF4-FFF2-40B4-BE49-F238E27FC236}">
                <a16:creationId xmlns:a16="http://schemas.microsoft.com/office/drawing/2014/main" id="{12662BE6-96FD-1AB9-34D5-3AC9F6947A76}"/>
              </a:ext>
            </a:extLst>
          </p:cNvPr>
          <p:cNvSpPr>
            <a:spLocks noGrp="1"/>
          </p:cNvSpPr>
          <p:nvPr>
            <p:ph type="sldNum" sz="quarter" idx="5"/>
          </p:nvPr>
        </p:nvSpPr>
        <p:spPr/>
        <p:txBody>
          <a:bodyPr/>
          <a:lstStyle/>
          <a:p>
            <a:fld id="{F936DDFF-81D8-5641-A983-C069F56564C3}" type="slidenum">
              <a:rPr lang="en-US" smtClean="0"/>
              <a:t>40</a:t>
            </a:fld>
            <a:endParaRPr lang="en-US" dirty="0"/>
          </a:p>
        </p:txBody>
      </p:sp>
    </p:spTree>
    <p:extLst>
      <p:ext uri="{BB962C8B-B14F-4D97-AF65-F5344CB8AC3E}">
        <p14:creationId xmlns:p14="http://schemas.microsoft.com/office/powerpoint/2010/main" val="2439527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41</a:t>
            </a:fld>
            <a:endParaRPr lang="en-US" dirty="0"/>
          </a:p>
        </p:txBody>
      </p:sp>
    </p:spTree>
    <p:extLst>
      <p:ext uri="{BB962C8B-B14F-4D97-AF65-F5344CB8AC3E}">
        <p14:creationId xmlns:p14="http://schemas.microsoft.com/office/powerpoint/2010/main" val="1484471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42</a:t>
            </a:fld>
            <a:endParaRPr lang="en-US" dirty="0"/>
          </a:p>
        </p:txBody>
      </p:sp>
    </p:spTree>
    <p:extLst>
      <p:ext uri="{BB962C8B-B14F-4D97-AF65-F5344CB8AC3E}">
        <p14:creationId xmlns:p14="http://schemas.microsoft.com/office/powerpoint/2010/main" val="2035537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43</a:t>
            </a:fld>
            <a:endParaRPr lang="en-US" dirty="0"/>
          </a:p>
        </p:txBody>
      </p:sp>
    </p:spTree>
    <p:extLst>
      <p:ext uri="{BB962C8B-B14F-4D97-AF65-F5344CB8AC3E}">
        <p14:creationId xmlns:p14="http://schemas.microsoft.com/office/powerpoint/2010/main" val="1830682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44</a:t>
            </a:fld>
            <a:endParaRPr lang="en-US" dirty="0"/>
          </a:p>
        </p:txBody>
      </p:sp>
    </p:spTree>
    <p:extLst>
      <p:ext uri="{BB962C8B-B14F-4D97-AF65-F5344CB8AC3E}">
        <p14:creationId xmlns:p14="http://schemas.microsoft.com/office/powerpoint/2010/main" val="28245409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45</a:t>
            </a:fld>
            <a:endParaRPr lang="en-US" dirty="0"/>
          </a:p>
        </p:txBody>
      </p:sp>
    </p:spTree>
    <p:extLst>
      <p:ext uri="{BB962C8B-B14F-4D97-AF65-F5344CB8AC3E}">
        <p14:creationId xmlns:p14="http://schemas.microsoft.com/office/powerpoint/2010/main" val="234947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Utility Relocation</a:t>
            </a:r>
          </a:p>
          <a:p>
            <a:r>
              <a:rPr lang="en-US" dirty="0"/>
              <a:t>Gas – Complete in February</a:t>
            </a:r>
          </a:p>
          <a:p>
            <a:r>
              <a:rPr lang="en-US" dirty="0"/>
              <a:t>Electric – Complete in March</a:t>
            </a:r>
          </a:p>
          <a:p>
            <a:r>
              <a:rPr lang="en-US" dirty="0"/>
              <a:t>Communication (6) – Complete in March</a:t>
            </a:r>
          </a:p>
          <a:p>
            <a:endParaRPr lang="en-US" dirty="0"/>
          </a:p>
          <a:p>
            <a:r>
              <a:rPr lang="en-US" u="sng" dirty="0"/>
              <a:t>Rezoning</a:t>
            </a:r>
          </a:p>
          <a:p>
            <a:r>
              <a:rPr lang="en-US" dirty="0"/>
              <a:t>11/21/24 – CPC  Public Hearing</a:t>
            </a:r>
          </a:p>
          <a:p>
            <a:r>
              <a:rPr lang="en-US" dirty="0"/>
              <a:t>01/16/25 – CPC Public Hearing</a:t>
            </a:r>
          </a:p>
          <a:p>
            <a:r>
              <a:rPr lang="en-US" dirty="0"/>
              <a:t>04/17/25 – CPC Meeting</a:t>
            </a:r>
          </a:p>
          <a:p>
            <a:r>
              <a:rPr lang="en-US" dirty="0"/>
              <a:t>Additional CPC Meetings?/City Council Meeting?</a:t>
            </a:r>
          </a:p>
          <a:p>
            <a:endParaRPr lang="en-US" dirty="0"/>
          </a:p>
          <a:p>
            <a:r>
              <a:rPr lang="en-US" b="0" u="sng" dirty="0"/>
              <a:t>Freud Street Closure</a:t>
            </a:r>
          </a:p>
          <a:p>
            <a:r>
              <a:rPr lang="en-US" dirty="0"/>
              <a:t>Working with consultants on enhancing road closure signage to limit neighborhood traffic.</a:t>
            </a:r>
          </a:p>
          <a:p>
            <a:r>
              <a:rPr lang="en-US" dirty="0"/>
              <a:t>New sidewalk around the construction area will be installed before the EOM.</a:t>
            </a:r>
          </a:p>
          <a:p>
            <a:endParaRPr lang="en-US" i="1" dirty="0"/>
          </a:p>
          <a:p>
            <a:r>
              <a:rPr lang="en-US" i="1" dirty="0"/>
              <a:t>Traffic Study results have determined the Freud St reroute should be Freud to Clairpointe/Conner to Jefferson to Dickerson and back to Freud.</a:t>
            </a:r>
          </a:p>
          <a:p>
            <a:r>
              <a:rPr lang="en-US" i="1" u="sng" dirty="0"/>
              <a:t>Utility Relocation</a:t>
            </a:r>
          </a:p>
          <a:p>
            <a:r>
              <a:rPr lang="en-US" i="1" dirty="0"/>
              <a:t>DTE-Gas – 01/31/25</a:t>
            </a:r>
          </a:p>
          <a:p>
            <a:r>
              <a:rPr lang="en-US" i="1" dirty="0"/>
              <a:t>DTE-Electric – 02/10/25</a:t>
            </a:r>
          </a:p>
          <a:p>
            <a:r>
              <a:rPr lang="en-US" i="1" dirty="0"/>
              <a:t>Rezoning is in front of CPC.  Attend 11/21/24 and going to January meeting</a:t>
            </a:r>
          </a:p>
          <a:p>
            <a:r>
              <a:rPr lang="en-US" i="1" dirty="0"/>
              <a:t>City Council approved the Vacation &amp; Dedication of Freud St on 07/02/24.</a:t>
            </a:r>
          </a:p>
          <a:p>
            <a:r>
              <a:rPr lang="en-US" i="1" dirty="0"/>
              <a:t>EGLE has approved SRF Funding.</a:t>
            </a:r>
          </a:p>
          <a:p>
            <a:r>
              <a:rPr lang="en-US" i="1" dirty="0"/>
              <a:t>Kokosing was issued Contract# 2204605 with an NTP of 07/15/24 and Final Completion Date of 11/12/28.</a:t>
            </a:r>
          </a:p>
        </p:txBody>
      </p:sp>
      <p:sp>
        <p:nvSpPr>
          <p:cNvPr id="4" name="Slide Number Placeholder 3"/>
          <p:cNvSpPr>
            <a:spLocks noGrp="1"/>
          </p:cNvSpPr>
          <p:nvPr>
            <p:ph type="sldNum" sz="quarter" idx="5"/>
          </p:nvPr>
        </p:nvSpPr>
        <p:spPr/>
        <p:txBody>
          <a:bodyPr/>
          <a:lstStyle/>
          <a:p>
            <a:fld id="{F936DDFF-81D8-5641-A983-C069F56564C3}" type="slidenum">
              <a:rPr lang="en-US" smtClean="0"/>
              <a:t>46</a:t>
            </a:fld>
            <a:endParaRPr lang="en-US" dirty="0"/>
          </a:p>
        </p:txBody>
      </p:sp>
    </p:spTree>
    <p:extLst>
      <p:ext uri="{BB962C8B-B14F-4D97-AF65-F5344CB8AC3E}">
        <p14:creationId xmlns:p14="http://schemas.microsoft.com/office/powerpoint/2010/main" val="1849126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5944F-5CA4-99C9-9D83-E77B8ED6B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0D718-8120-04E9-53C8-5C8A41D65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788EE-89A2-BFDF-C6CE-7C1122E053A3}"/>
              </a:ext>
            </a:extLst>
          </p:cNvPr>
          <p:cNvSpPr>
            <a:spLocks noGrp="1"/>
          </p:cNvSpPr>
          <p:nvPr>
            <p:ph type="body" idx="1"/>
          </p:nvPr>
        </p:nvSpPr>
        <p:spPr/>
        <p:txBody>
          <a:bodyPr/>
          <a:lstStyle/>
          <a:p>
            <a:endParaRPr lang="en-US" i="0" u="none" dirty="0"/>
          </a:p>
        </p:txBody>
      </p:sp>
      <p:sp>
        <p:nvSpPr>
          <p:cNvPr id="4" name="Slide Number Placeholder 3">
            <a:extLst>
              <a:ext uri="{FF2B5EF4-FFF2-40B4-BE49-F238E27FC236}">
                <a16:creationId xmlns:a16="http://schemas.microsoft.com/office/drawing/2014/main" id="{167218FA-F845-A4B2-796C-019DC3452F1A}"/>
              </a:ext>
            </a:extLst>
          </p:cNvPr>
          <p:cNvSpPr>
            <a:spLocks noGrp="1"/>
          </p:cNvSpPr>
          <p:nvPr>
            <p:ph type="sldNum" sz="quarter" idx="5"/>
          </p:nvPr>
        </p:nvSpPr>
        <p:spPr/>
        <p:txBody>
          <a:bodyPr/>
          <a:lstStyle/>
          <a:p>
            <a:fld id="{F936DDFF-81D8-5641-A983-C069F56564C3}" type="slidenum">
              <a:rPr lang="en-US" smtClean="0"/>
              <a:t>47</a:t>
            </a:fld>
            <a:endParaRPr lang="en-US" dirty="0"/>
          </a:p>
        </p:txBody>
      </p:sp>
    </p:spTree>
    <p:extLst>
      <p:ext uri="{BB962C8B-B14F-4D97-AF65-F5344CB8AC3E}">
        <p14:creationId xmlns:p14="http://schemas.microsoft.com/office/powerpoint/2010/main" val="36057751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u="none" dirty="0"/>
          </a:p>
        </p:txBody>
      </p:sp>
      <p:sp>
        <p:nvSpPr>
          <p:cNvPr id="4" name="Slide Number Placeholder 3"/>
          <p:cNvSpPr>
            <a:spLocks noGrp="1"/>
          </p:cNvSpPr>
          <p:nvPr>
            <p:ph type="sldNum" sz="quarter" idx="5"/>
          </p:nvPr>
        </p:nvSpPr>
        <p:spPr/>
        <p:txBody>
          <a:bodyPr/>
          <a:lstStyle/>
          <a:p>
            <a:fld id="{F936DDFF-81D8-5641-A983-C069F56564C3}" type="slidenum">
              <a:rPr lang="en-US" smtClean="0"/>
              <a:t>48</a:t>
            </a:fld>
            <a:endParaRPr lang="en-US" dirty="0"/>
          </a:p>
        </p:txBody>
      </p:sp>
    </p:spTree>
    <p:extLst>
      <p:ext uri="{BB962C8B-B14F-4D97-AF65-F5344CB8AC3E}">
        <p14:creationId xmlns:p14="http://schemas.microsoft.com/office/powerpoint/2010/main" val="29117797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9E419-20F1-6C34-B627-71B982D20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032CC-85BA-1AD2-2D90-156D94B6F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29DD6-CAB6-1A09-4791-38577A13715E}"/>
              </a:ext>
            </a:extLst>
          </p:cNvPr>
          <p:cNvSpPr>
            <a:spLocks noGrp="1"/>
          </p:cNvSpPr>
          <p:nvPr>
            <p:ph type="body" idx="1"/>
          </p:nvPr>
        </p:nvSpPr>
        <p:spPr/>
        <p:txBody>
          <a:bodyPr/>
          <a:lstStyle/>
          <a:p>
            <a:endParaRPr lang="en-US" i="0" u="none" dirty="0"/>
          </a:p>
        </p:txBody>
      </p:sp>
      <p:sp>
        <p:nvSpPr>
          <p:cNvPr id="4" name="Slide Number Placeholder 3">
            <a:extLst>
              <a:ext uri="{FF2B5EF4-FFF2-40B4-BE49-F238E27FC236}">
                <a16:creationId xmlns:a16="http://schemas.microsoft.com/office/drawing/2014/main" id="{906B3DFD-8CE8-4B8D-4BD2-1E1093113764}"/>
              </a:ext>
            </a:extLst>
          </p:cNvPr>
          <p:cNvSpPr>
            <a:spLocks noGrp="1"/>
          </p:cNvSpPr>
          <p:nvPr>
            <p:ph type="sldNum" sz="quarter" idx="5"/>
          </p:nvPr>
        </p:nvSpPr>
        <p:spPr/>
        <p:txBody>
          <a:bodyPr/>
          <a:lstStyle/>
          <a:p>
            <a:fld id="{F936DDFF-81D8-5641-A983-C069F56564C3}" type="slidenum">
              <a:rPr lang="en-US" smtClean="0"/>
              <a:t>49</a:t>
            </a:fld>
            <a:endParaRPr lang="en-US" dirty="0"/>
          </a:p>
        </p:txBody>
      </p:sp>
    </p:spTree>
    <p:extLst>
      <p:ext uri="{BB962C8B-B14F-4D97-AF65-F5344CB8AC3E}">
        <p14:creationId xmlns:p14="http://schemas.microsoft.com/office/powerpoint/2010/main" val="840146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F822B-4550-A718-25FC-C4291026E5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B91D6-55D8-E188-66B8-2CF259ADCF38}"/>
              </a:ext>
            </a:extLst>
          </p:cNvPr>
          <p:cNvSpPr>
            <a:spLocks noGrp="1" noRot="1" noChangeAspect="1"/>
          </p:cNvSpPr>
          <p:nvPr>
            <p:ph type="sldImg"/>
          </p:nvPr>
        </p:nvSpPr>
        <p:spPr>
          <a:xfrm>
            <a:off x="1497013" y="1200150"/>
            <a:ext cx="4321175" cy="3240088"/>
          </a:xfrm>
        </p:spPr>
      </p:sp>
      <p:sp>
        <p:nvSpPr>
          <p:cNvPr id="3" name="Notes Placeholder 2">
            <a:extLst>
              <a:ext uri="{FF2B5EF4-FFF2-40B4-BE49-F238E27FC236}">
                <a16:creationId xmlns:a16="http://schemas.microsoft.com/office/drawing/2014/main" id="{E08763FF-F6F1-051C-59CE-DFCB6D16F8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048AC3-BB03-7992-DC68-E9DCE66AF6FA}"/>
              </a:ext>
            </a:extLst>
          </p:cNvPr>
          <p:cNvSpPr>
            <a:spLocks noGrp="1"/>
          </p:cNvSpPr>
          <p:nvPr>
            <p:ph type="sldNum" sz="quarter" idx="5"/>
          </p:nvPr>
        </p:nvSpPr>
        <p:spPr/>
        <p:txBody>
          <a:bodyPr/>
          <a:lstStyle/>
          <a:p>
            <a:fld id="{F936DDFF-81D8-5641-A983-C069F56564C3}" type="slidenum">
              <a:rPr lang="en-US" smtClean="0"/>
              <a:t>5</a:t>
            </a:fld>
            <a:endParaRPr lang="en-US" dirty="0"/>
          </a:p>
        </p:txBody>
      </p:sp>
    </p:spTree>
    <p:extLst>
      <p:ext uri="{BB962C8B-B14F-4D97-AF65-F5344CB8AC3E}">
        <p14:creationId xmlns:p14="http://schemas.microsoft.com/office/powerpoint/2010/main" val="9543905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3CAF5-E21C-6781-2E2E-B6085C3A5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B9FD8-225A-4470-A93C-33ADDF95F4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373EE-C536-4663-315B-EA560D9302B2}"/>
              </a:ext>
            </a:extLst>
          </p:cNvPr>
          <p:cNvSpPr>
            <a:spLocks noGrp="1"/>
          </p:cNvSpPr>
          <p:nvPr>
            <p:ph type="body" idx="1"/>
          </p:nvPr>
        </p:nvSpPr>
        <p:spPr/>
        <p:txBody>
          <a:bodyPr/>
          <a:lstStyle/>
          <a:p>
            <a:endParaRPr lang="en-US" i="0" u="none" dirty="0"/>
          </a:p>
        </p:txBody>
      </p:sp>
      <p:sp>
        <p:nvSpPr>
          <p:cNvPr id="4" name="Slide Number Placeholder 3">
            <a:extLst>
              <a:ext uri="{FF2B5EF4-FFF2-40B4-BE49-F238E27FC236}">
                <a16:creationId xmlns:a16="http://schemas.microsoft.com/office/drawing/2014/main" id="{44CF7E42-0508-6367-8042-B5C14CF8DB32}"/>
              </a:ext>
            </a:extLst>
          </p:cNvPr>
          <p:cNvSpPr>
            <a:spLocks noGrp="1"/>
          </p:cNvSpPr>
          <p:nvPr>
            <p:ph type="sldNum" sz="quarter" idx="5"/>
          </p:nvPr>
        </p:nvSpPr>
        <p:spPr/>
        <p:txBody>
          <a:bodyPr/>
          <a:lstStyle/>
          <a:p>
            <a:fld id="{F936DDFF-81D8-5641-A983-C069F56564C3}" type="slidenum">
              <a:rPr lang="en-US" smtClean="0"/>
              <a:t>50</a:t>
            </a:fld>
            <a:endParaRPr lang="en-US" dirty="0"/>
          </a:p>
        </p:txBody>
      </p:sp>
    </p:spTree>
    <p:extLst>
      <p:ext uri="{BB962C8B-B14F-4D97-AF65-F5344CB8AC3E}">
        <p14:creationId xmlns:p14="http://schemas.microsoft.com/office/powerpoint/2010/main" val="2242665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26502-99E1-4631-D2B5-19B81F241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F199B-5016-9BCE-C7BC-46279197A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7EFB03-6C7B-8794-8CF6-2E9483F013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A5DF8A-C6B4-E3EB-2A54-8DDD6758ADBA}"/>
              </a:ext>
            </a:extLst>
          </p:cNvPr>
          <p:cNvSpPr>
            <a:spLocks noGrp="1"/>
          </p:cNvSpPr>
          <p:nvPr>
            <p:ph type="sldNum" sz="quarter" idx="5"/>
          </p:nvPr>
        </p:nvSpPr>
        <p:spPr/>
        <p:txBody>
          <a:bodyPr/>
          <a:lstStyle/>
          <a:p>
            <a:fld id="{F936DDFF-81D8-5641-A983-C069F56564C3}" type="slidenum">
              <a:rPr lang="en-US" smtClean="0"/>
              <a:t>51</a:t>
            </a:fld>
            <a:endParaRPr lang="en-US" dirty="0"/>
          </a:p>
        </p:txBody>
      </p:sp>
    </p:spTree>
    <p:extLst>
      <p:ext uri="{BB962C8B-B14F-4D97-AF65-F5344CB8AC3E}">
        <p14:creationId xmlns:p14="http://schemas.microsoft.com/office/powerpoint/2010/main" val="127709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49970-FD02-C9CC-4973-2DC176A48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5F1C2-ED24-2336-F141-1EA1AC655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7FB36-A9D8-8408-B028-874E99C3B2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289492-9A97-B1B3-913F-422485142901}"/>
              </a:ext>
            </a:extLst>
          </p:cNvPr>
          <p:cNvSpPr>
            <a:spLocks noGrp="1"/>
          </p:cNvSpPr>
          <p:nvPr>
            <p:ph type="sldNum" sz="quarter" idx="5"/>
          </p:nvPr>
        </p:nvSpPr>
        <p:spPr/>
        <p:txBody>
          <a:bodyPr/>
          <a:lstStyle/>
          <a:p>
            <a:fld id="{F936DDFF-81D8-5641-A983-C069F56564C3}" type="slidenum">
              <a:rPr lang="en-US" smtClean="0"/>
              <a:t>52</a:t>
            </a:fld>
            <a:endParaRPr lang="en-US" dirty="0"/>
          </a:p>
        </p:txBody>
      </p:sp>
    </p:spTree>
    <p:extLst>
      <p:ext uri="{BB962C8B-B14F-4D97-AF65-F5344CB8AC3E}">
        <p14:creationId xmlns:p14="http://schemas.microsoft.com/office/powerpoint/2010/main" val="13242191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53</a:t>
            </a:fld>
            <a:endParaRPr lang="en-US" dirty="0"/>
          </a:p>
        </p:txBody>
      </p:sp>
    </p:spTree>
    <p:extLst>
      <p:ext uri="{BB962C8B-B14F-4D97-AF65-F5344CB8AC3E}">
        <p14:creationId xmlns:p14="http://schemas.microsoft.com/office/powerpoint/2010/main" val="3814648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FBDA6-FBAB-4CAC-F001-EE3924DD5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B6D13-5F52-43BF-0EAE-1E04DEB39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D78C8-5958-E023-BA5C-51461CEDA227}"/>
              </a:ext>
            </a:extLst>
          </p:cNvPr>
          <p:cNvSpPr>
            <a:spLocks noGrp="1"/>
          </p:cNvSpPr>
          <p:nvPr>
            <p:ph type="body" idx="1"/>
          </p:nvPr>
        </p:nvSpPr>
        <p:spPr/>
        <p:txBody>
          <a:bodyPr/>
          <a:lstStyle/>
          <a:p>
            <a:endParaRPr lang="en-US" i="0" u="none" dirty="0"/>
          </a:p>
        </p:txBody>
      </p:sp>
      <p:sp>
        <p:nvSpPr>
          <p:cNvPr id="4" name="Slide Number Placeholder 3">
            <a:extLst>
              <a:ext uri="{FF2B5EF4-FFF2-40B4-BE49-F238E27FC236}">
                <a16:creationId xmlns:a16="http://schemas.microsoft.com/office/drawing/2014/main" id="{D033E513-678E-9CF7-7379-F91A95F200E4}"/>
              </a:ext>
            </a:extLst>
          </p:cNvPr>
          <p:cNvSpPr>
            <a:spLocks noGrp="1"/>
          </p:cNvSpPr>
          <p:nvPr>
            <p:ph type="sldNum" sz="quarter" idx="5"/>
          </p:nvPr>
        </p:nvSpPr>
        <p:spPr/>
        <p:txBody>
          <a:bodyPr/>
          <a:lstStyle/>
          <a:p>
            <a:fld id="{F936DDFF-81D8-5641-A983-C069F56564C3}" type="slidenum">
              <a:rPr lang="en-US" smtClean="0"/>
              <a:t>54</a:t>
            </a:fld>
            <a:endParaRPr lang="en-US" dirty="0"/>
          </a:p>
        </p:txBody>
      </p:sp>
    </p:spTree>
    <p:extLst>
      <p:ext uri="{BB962C8B-B14F-4D97-AF65-F5344CB8AC3E}">
        <p14:creationId xmlns:p14="http://schemas.microsoft.com/office/powerpoint/2010/main" val="39391210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Conner Creek Pump Station – </a:t>
            </a:r>
            <a:r>
              <a:rPr lang="en-US" u="none" dirty="0"/>
              <a:t>1929</a:t>
            </a:r>
          </a:p>
          <a:p>
            <a:r>
              <a:rPr lang="en-US" u="none" dirty="0"/>
              <a:t>Storm - 8 Pumps - Total 2,584 MGD</a:t>
            </a:r>
          </a:p>
          <a:p>
            <a:r>
              <a:rPr lang="en-US" u="none" dirty="0"/>
              <a:t>Sanitary - 4 Pumps - Total 215 MGD</a:t>
            </a:r>
          </a:p>
          <a:p>
            <a:endParaRPr lang="en-US" u="none" dirty="0"/>
          </a:p>
          <a:p>
            <a:r>
              <a:rPr lang="en-US" u="sng" dirty="0"/>
              <a:t>Freud Pump Station – 1955</a:t>
            </a:r>
          </a:p>
          <a:p>
            <a:r>
              <a:rPr lang="en-US" u="none" dirty="0"/>
              <a:t>Storm – 8 Pumps – Total 2,325 MGD</a:t>
            </a:r>
          </a:p>
          <a:p>
            <a:r>
              <a:rPr lang="en-US" u="none" dirty="0"/>
              <a:t>Dewatering – 2 Pumps – Total 36 MGD</a:t>
            </a:r>
          </a:p>
          <a:p>
            <a:endParaRPr lang="en-US" u="none" dirty="0"/>
          </a:p>
          <a:p>
            <a:r>
              <a:rPr lang="en-US" u="sng" dirty="0"/>
              <a:t>Freud Sanitary Station</a:t>
            </a:r>
          </a:p>
          <a:p>
            <a:r>
              <a:rPr lang="en-US" u="none" dirty="0"/>
              <a:t> - A</a:t>
            </a:r>
            <a:r>
              <a:rPr lang="en-US" dirty="0"/>
              <a:t>llow for the isolation of the existing Storm Station for cleaning, inspection, and maintenance that isn’t currently feasible.</a:t>
            </a:r>
          </a:p>
          <a:p>
            <a:r>
              <a:rPr lang="en-US" dirty="0"/>
              <a:t> - Safety standards are much different than in 1955.</a:t>
            </a:r>
          </a:p>
          <a:p>
            <a:r>
              <a:rPr lang="en-US" dirty="0"/>
              <a:t> - Bypass pumping would be continuously invasive and disruptive to the neighborhood.</a:t>
            </a:r>
          </a:p>
          <a:p>
            <a:endParaRPr lang="en-US" dirty="0"/>
          </a:p>
          <a:p>
            <a:r>
              <a:rPr lang="en-US" dirty="0"/>
              <a:t>Keeping the existing Storm Station in top running condition allows GLWA to better manage the sewer water levels and respond to rain events.</a:t>
            </a:r>
          </a:p>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55</a:t>
            </a:fld>
            <a:endParaRPr lang="en-US" dirty="0"/>
          </a:p>
        </p:txBody>
      </p:sp>
    </p:spTree>
    <p:extLst>
      <p:ext uri="{BB962C8B-B14F-4D97-AF65-F5344CB8AC3E}">
        <p14:creationId xmlns:p14="http://schemas.microsoft.com/office/powerpoint/2010/main" val="1098706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56</a:t>
            </a:fld>
            <a:endParaRPr lang="en-US" dirty="0"/>
          </a:p>
        </p:txBody>
      </p:sp>
    </p:spTree>
    <p:extLst>
      <p:ext uri="{BB962C8B-B14F-4D97-AF65-F5344CB8AC3E}">
        <p14:creationId xmlns:p14="http://schemas.microsoft.com/office/powerpoint/2010/main" val="984854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building is large enough to fully contain the operations that occur within it.</a:t>
            </a:r>
          </a:p>
          <a:p>
            <a:r>
              <a:rPr lang="en-US" dirty="0"/>
              <a:t> - Crane for pumps &amp; stop logs.</a:t>
            </a:r>
          </a:p>
          <a:p>
            <a:r>
              <a:rPr lang="en-US" dirty="0"/>
              <a:t> - Contain noise</a:t>
            </a:r>
          </a:p>
          <a:p>
            <a:r>
              <a:rPr lang="en-US" dirty="0"/>
              <a:t> - Contain odors</a:t>
            </a:r>
          </a:p>
        </p:txBody>
      </p:sp>
      <p:sp>
        <p:nvSpPr>
          <p:cNvPr id="4" name="Slide Number Placeholder 3"/>
          <p:cNvSpPr>
            <a:spLocks noGrp="1"/>
          </p:cNvSpPr>
          <p:nvPr>
            <p:ph type="sldNum" sz="quarter" idx="5"/>
          </p:nvPr>
        </p:nvSpPr>
        <p:spPr/>
        <p:txBody>
          <a:bodyPr/>
          <a:lstStyle/>
          <a:p>
            <a:fld id="{F936DDFF-81D8-5641-A983-C069F56564C3}" type="slidenum">
              <a:rPr lang="en-US" smtClean="0"/>
              <a:t>57</a:t>
            </a:fld>
            <a:endParaRPr lang="en-US" dirty="0"/>
          </a:p>
        </p:txBody>
      </p:sp>
    </p:spTree>
    <p:extLst>
      <p:ext uri="{BB962C8B-B14F-4D97-AF65-F5344CB8AC3E}">
        <p14:creationId xmlns:p14="http://schemas.microsoft.com/office/powerpoint/2010/main" val="11290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Sanitary Station will allow for the isolation of the existing Storm Station to allow for cleaning, inspection, and maintenance that isn’t currently feasible.</a:t>
            </a:r>
          </a:p>
          <a:p>
            <a:r>
              <a:rPr lang="en-US" dirty="0"/>
              <a:t> - Safety standards are much different than in 1955.</a:t>
            </a:r>
          </a:p>
          <a:p>
            <a:r>
              <a:rPr lang="en-US" dirty="0"/>
              <a:t> - Bypass pumping would be continuously invasive and disruptive to the neighborhood.</a:t>
            </a:r>
          </a:p>
          <a:p>
            <a:endParaRPr lang="en-US" dirty="0"/>
          </a:p>
          <a:p>
            <a:r>
              <a:rPr lang="en-US" dirty="0"/>
              <a:t>Keeping the existing Storm Station in top running condition allows GLWA to better manage the sewer water levels and respond to rain events.</a:t>
            </a:r>
          </a:p>
          <a:p>
            <a:endParaRPr lang="en-US" dirty="0"/>
          </a:p>
        </p:txBody>
      </p:sp>
      <p:sp>
        <p:nvSpPr>
          <p:cNvPr id="4" name="Slide Number Placeholder 3"/>
          <p:cNvSpPr>
            <a:spLocks noGrp="1"/>
          </p:cNvSpPr>
          <p:nvPr>
            <p:ph type="sldNum" sz="quarter" idx="5"/>
          </p:nvPr>
        </p:nvSpPr>
        <p:spPr/>
        <p:txBody>
          <a:bodyPr/>
          <a:lstStyle/>
          <a:p>
            <a:fld id="{F936DDFF-81D8-5641-A983-C069F56564C3}" type="slidenum">
              <a:rPr lang="en-US" smtClean="0"/>
              <a:t>6</a:t>
            </a:fld>
            <a:endParaRPr lang="en-US" dirty="0"/>
          </a:p>
        </p:txBody>
      </p:sp>
    </p:spTree>
    <p:extLst>
      <p:ext uri="{BB962C8B-B14F-4D97-AF65-F5344CB8AC3E}">
        <p14:creationId xmlns:p14="http://schemas.microsoft.com/office/powerpoint/2010/main" val="4274793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Wet Weather Flow will pass through the station.</a:t>
            </a:r>
          </a:p>
          <a:p>
            <a:r>
              <a:rPr lang="en-US" dirty="0"/>
              <a:t>Dry Weather Flow will enter the station and be pumped to the DRI.</a:t>
            </a:r>
          </a:p>
        </p:txBody>
      </p:sp>
      <p:sp>
        <p:nvSpPr>
          <p:cNvPr id="4" name="Slide Number Placeholder 3"/>
          <p:cNvSpPr>
            <a:spLocks noGrp="1"/>
          </p:cNvSpPr>
          <p:nvPr>
            <p:ph type="sldNum" sz="quarter" idx="5"/>
          </p:nvPr>
        </p:nvSpPr>
        <p:spPr/>
        <p:txBody>
          <a:bodyPr/>
          <a:lstStyle/>
          <a:p>
            <a:fld id="{F936DDFF-81D8-5641-A983-C069F56564C3}" type="slidenum">
              <a:rPr lang="en-US" smtClean="0"/>
              <a:t>7</a:t>
            </a:fld>
            <a:endParaRPr lang="en-US" dirty="0"/>
          </a:p>
        </p:txBody>
      </p:sp>
    </p:spTree>
    <p:extLst>
      <p:ext uri="{BB962C8B-B14F-4D97-AF65-F5344CB8AC3E}">
        <p14:creationId xmlns:p14="http://schemas.microsoft.com/office/powerpoint/2010/main" val="124314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small window between Tennessee &amp; Algonquin where the Ashland &amp; Fox Creek Relief Sewers run in parallel and allow for the construction of one station instead of 2 separate stations.</a:t>
            </a:r>
          </a:p>
          <a:p>
            <a:endParaRPr lang="en-US" dirty="0"/>
          </a:p>
          <a:p>
            <a:r>
              <a:rPr lang="en-US" dirty="0"/>
              <a:t>Construction of the Sanitary Station in between Conner &amp; Navahoe means that no residents need to be displaced.</a:t>
            </a:r>
          </a:p>
        </p:txBody>
      </p:sp>
      <p:sp>
        <p:nvSpPr>
          <p:cNvPr id="4" name="Slide Number Placeholder 3"/>
          <p:cNvSpPr>
            <a:spLocks noGrp="1"/>
          </p:cNvSpPr>
          <p:nvPr>
            <p:ph type="sldNum" sz="quarter" idx="5"/>
          </p:nvPr>
        </p:nvSpPr>
        <p:spPr/>
        <p:txBody>
          <a:bodyPr/>
          <a:lstStyle/>
          <a:p>
            <a:fld id="{F936DDFF-81D8-5641-A983-C069F56564C3}" type="slidenum">
              <a:rPr lang="en-US" smtClean="0"/>
              <a:t>8</a:t>
            </a:fld>
            <a:endParaRPr lang="en-US" dirty="0"/>
          </a:p>
        </p:txBody>
      </p:sp>
    </p:spTree>
    <p:extLst>
      <p:ext uri="{BB962C8B-B14F-4D97-AF65-F5344CB8AC3E}">
        <p14:creationId xmlns:p14="http://schemas.microsoft.com/office/powerpoint/2010/main" val="280212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Freud St will need to be rerouted as both the Ashland &amp; Fox Creek Relief Sewer are located directly below Freud St and the Sanitary Station needs to be located directly above both sewers.</a:t>
            </a:r>
          </a:p>
          <a:p>
            <a:endParaRPr lang="en-US" dirty="0"/>
          </a:p>
          <a:p>
            <a:r>
              <a:rPr lang="en-US" dirty="0"/>
              <a:t>Freud will be rerouted around the new Sanitary Station instead of creating a dead end.</a:t>
            </a:r>
          </a:p>
          <a:p>
            <a:endParaRPr lang="en-US" dirty="0"/>
          </a:p>
          <a:p>
            <a:r>
              <a:rPr lang="en-US" dirty="0"/>
              <a:t>Additional questions may revolve around road closures.</a:t>
            </a:r>
          </a:p>
          <a:p>
            <a:r>
              <a:rPr lang="en-US" dirty="0"/>
              <a:t> - Freud, Conner, &amp; Navahoe are currently scheduled to be closed for the full duration of the project (i.e. 4 years).</a:t>
            </a:r>
          </a:p>
          <a:p>
            <a:r>
              <a:rPr lang="en-US" dirty="0"/>
              <a:t> - We’re currently working with Kokosing to reduce the Freud closer to a shorter duration (i.e. 2 years).</a:t>
            </a:r>
          </a:p>
          <a:p>
            <a:r>
              <a:rPr lang="en-US" dirty="0"/>
              <a:t> - Kokosing is planning to install a walking path to maintain safe foot traffic between the south side of Freud, Conner, &amp; Navahoe.</a:t>
            </a:r>
          </a:p>
        </p:txBody>
      </p:sp>
      <p:sp>
        <p:nvSpPr>
          <p:cNvPr id="4" name="Slide Number Placeholder 3"/>
          <p:cNvSpPr>
            <a:spLocks noGrp="1"/>
          </p:cNvSpPr>
          <p:nvPr>
            <p:ph type="sldNum" sz="quarter" idx="5"/>
          </p:nvPr>
        </p:nvSpPr>
        <p:spPr/>
        <p:txBody>
          <a:bodyPr/>
          <a:lstStyle/>
          <a:p>
            <a:fld id="{F936DDFF-81D8-5641-A983-C069F56564C3}" type="slidenum">
              <a:rPr lang="en-US" smtClean="0"/>
              <a:t>9</a:t>
            </a:fld>
            <a:endParaRPr lang="en-US" dirty="0"/>
          </a:p>
        </p:txBody>
      </p:sp>
    </p:spTree>
    <p:extLst>
      <p:ext uri="{BB962C8B-B14F-4D97-AF65-F5344CB8AC3E}">
        <p14:creationId xmlns:p14="http://schemas.microsoft.com/office/powerpoint/2010/main" val="3238067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57.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image" Target="../media/image58.jpeg"/><Relationship Id="rId1" Type="http://schemas.openxmlformats.org/officeDocument/2006/relationships/slideMaster" Target="../slideMasters/slideMaster1.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Master" Target="../slideMasters/slideMaster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103.pn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image" Target="../media/image102.png"/><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Master" Target="../slideMasters/slideMaster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3.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C4BA50-4B3C-F24A-8D48-BFB72710573E}"/>
              </a:ext>
            </a:extLst>
          </p:cNvPr>
          <p:cNvSpPr>
            <a:spLocks noGrp="1" noChangeAspect="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9" name="Content Placeholder 7">
            <a:extLst>
              <a:ext uri="{FF2B5EF4-FFF2-40B4-BE49-F238E27FC236}">
                <a16:creationId xmlns:a16="http://schemas.microsoft.com/office/drawing/2014/main" id="{378630B7-8095-D34E-B24B-7CAC315D4952}"/>
              </a:ext>
            </a:extLst>
          </p:cNvPr>
          <p:cNvSpPr>
            <a:spLocks noGrp="1" noChangeAspect="1"/>
          </p:cNvSpPr>
          <p:nvPr>
            <p:ph sz="quarter" idx="12"/>
          </p:nvPr>
        </p:nvSpPr>
        <p:spPr>
          <a:xfrm>
            <a:off x="628650" y="1713706"/>
            <a:ext cx="7895657" cy="3955574"/>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36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 Text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DB79488-AEE6-E542-89F3-D10FFF5AFF03}"/>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6" name="Content Placeholder 7">
            <a:extLst>
              <a:ext uri="{FF2B5EF4-FFF2-40B4-BE49-F238E27FC236}">
                <a16:creationId xmlns:a16="http://schemas.microsoft.com/office/drawing/2014/main" id="{F9655FA6-4D90-A341-9DE9-031CE6516EDD}"/>
              </a:ext>
            </a:extLst>
          </p:cNvPr>
          <p:cNvSpPr>
            <a:spLocks noGrp="1"/>
          </p:cNvSpPr>
          <p:nvPr>
            <p:ph sz="quarter" idx="14"/>
          </p:nvPr>
        </p:nvSpPr>
        <p:spPr>
          <a:xfrm>
            <a:off x="628650" y="1690688"/>
            <a:ext cx="3798746" cy="3656808"/>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23DAC30-45E6-AF46-832C-FA8009E2388D}"/>
              </a:ext>
            </a:extLst>
          </p:cNvPr>
          <p:cNvSpPr>
            <a:spLocks noGrp="1"/>
          </p:cNvSpPr>
          <p:nvPr>
            <p:ph sz="quarter" idx="16" hasCustomPrompt="1"/>
          </p:nvPr>
        </p:nvSpPr>
        <p:spPr>
          <a:xfrm>
            <a:off x="4742049" y="1714596"/>
            <a:ext cx="1818842" cy="1714404"/>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1A61D549-A2BB-704B-A034-DAA95FCD9239}"/>
              </a:ext>
            </a:extLst>
          </p:cNvPr>
          <p:cNvSpPr>
            <a:spLocks noGrp="1"/>
          </p:cNvSpPr>
          <p:nvPr>
            <p:ph sz="quarter" idx="17" hasCustomPrompt="1"/>
          </p:nvPr>
        </p:nvSpPr>
        <p:spPr>
          <a:xfrm>
            <a:off x="4742049" y="3589426"/>
            <a:ext cx="1818842" cy="1714404"/>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9" name="Content Placeholder 2">
            <a:extLst>
              <a:ext uri="{FF2B5EF4-FFF2-40B4-BE49-F238E27FC236}">
                <a16:creationId xmlns:a16="http://schemas.microsoft.com/office/drawing/2014/main" id="{C4853178-B203-0843-8980-F2A170CA124E}"/>
              </a:ext>
            </a:extLst>
          </p:cNvPr>
          <p:cNvSpPr>
            <a:spLocks noGrp="1"/>
          </p:cNvSpPr>
          <p:nvPr>
            <p:ph sz="quarter" idx="18" hasCustomPrompt="1"/>
          </p:nvPr>
        </p:nvSpPr>
        <p:spPr>
          <a:xfrm>
            <a:off x="6696508" y="1718226"/>
            <a:ext cx="1818842" cy="3585604"/>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328530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 Text 6">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70F49A-4555-2F45-A36D-448408290969}"/>
              </a:ext>
            </a:extLst>
          </p:cNvPr>
          <p:cNvSpPr>
            <a:spLocks noGrp="1"/>
          </p:cNvSpPr>
          <p:nvPr>
            <p:ph type="title"/>
          </p:nvPr>
        </p:nvSpPr>
        <p:spPr>
          <a:xfrm>
            <a:off x="5198806" y="365126"/>
            <a:ext cx="3316544" cy="1325563"/>
          </a:xfrm>
          <a:prstGeom prst="rect">
            <a:avLst/>
          </a:prstGeom>
        </p:spPr>
        <p:txBody>
          <a:bodyPr anchor="ctr" anchorCtr="0"/>
          <a:lstStyle>
            <a:lvl1pPr>
              <a:defRPr sz="3600"/>
            </a:lvl1pPr>
          </a:lstStyle>
          <a:p>
            <a:r>
              <a:rPr lang="en-US"/>
              <a:t>Click to edit Master title style</a:t>
            </a:r>
          </a:p>
        </p:txBody>
      </p:sp>
      <p:sp>
        <p:nvSpPr>
          <p:cNvPr id="11" name="Content Placeholder 7">
            <a:extLst>
              <a:ext uri="{FF2B5EF4-FFF2-40B4-BE49-F238E27FC236}">
                <a16:creationId xmlns:a16="http://schemas.microsoft.com/office/drawing/2014/main" id="{339B4443-C049-7048-B669-D96AA62EB3FC}"/>
              </a:ext>
            </a:extLst>
          </p:cNvPr>
          <p:cNvSpPr>
            <a:spLocks noGrp="1"/>
          </p:cNvSpPr>
          <p:nvPr>
            <p:ph sz="quarter" idx="14"/>
          </p:nvPr>
        </p:nvSpPr>
        <p:spPr>
          <a:xfrm>
            <a:off x="5198806" y="1745897"/>
            <a:ext cx="3316544" cy="3656808"/>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a:extLst>
              <a:ext uri="{FF2B5EF4-FFF2-40B4-BE49-F238E27FC236}">
                <a16:creationId xmlns:a16="http://schemas.microsoft.com/office/drawing/2014/main" id="{F344C30E-EFBC-7F44-825E-04BE12FFDBFF}"/>
              </a:ext>
            </a:extLst>
          </p:cNvPr>
          <p:cNvGrpSpPr>
            <a:grpSpLocks noChangeAspect="1"/>
          </p:cNvGrpSpPr>
          <p:nvPr userDrawn="1"/>
        </p:nvGrpSpPr>
        <p:grpSpPr>
          <a:xfrm>
            <a:off x="-2" y="6007261"/>
            <a:ext cx="9144002" cy="854468"/>
            <a:chOff x="-6" y="5718713"/>
            <a:chExt cx="12192002" cy="1139290"/>
          </a:xfrm>
        </p:grpSpPr>
        <p:pic>
          <p:nvPicPr>
            <p:cNvPr id="20" name="Picture 19">
              <a:extLst>
                <a:ext uri="{FF2B5EF4-FFF2-40B4-BE49-F238E27FC236}">
                  <a16:creationId xmlns:a16="http://schemas.microsoft.com/office/drawing/2014/main" id="{EB66EB35-1ECE-504B-BA58-F16343FCCC8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21" name="Rectangle 20">
              <a:extLst>
                <a:ext uri="{FF2B5EF4-FFF2-40B4-BE49-F238E27FC236}">
                  <a16:creationId xmlns:a16="http://schemas.microsoft.com/office/drawing/2014/main" id="{6D38DC5C-5D17-5C44-B0EE-E88154CC2DF4}"/>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sp>
        <p:nvSpPr>
          <p:cNvPr id="22" name="TextBox 21">
            <a:extLst>
              <a:ext uri="{FF2B5EF4-FFF2-40B4-BE49-F238E27FC236}">
                <a16:creationId xmlns:a16="http://schemas.microsoft.com/office/drawing/2014/main" id="{4142F3D2-CB91-F04F-9173-2EB2C39EFBBB}"/>
              </a:ext>
            </a:extLst>
          </p:cNvPr>
          <p:cNvSpPr txBox="1">
            <a:spLocks noChangeAspect="1"/>
          </p:cNvSpPr>
          <p:nvPr userDrawn="1"/>
        </p:nvSpPr>
        <p:spPr>
          <a:xfrm>
            <a:off x="8670798" y="6607591"/>
            <a:ext cx="422910" cy="207749"/>
          </a:xfrm>
          <a:prstGeom prst="rect">
            <a:avLst/>
          </a:prstGeom>
          <a:noFill/>
        </p:spPr>
        <p:txBody>
          <a:bodyPr wrap="square" rtlCol="0">
            <a:spAutoFit/>
          </a:bodyPr>
          <a:lstStyle/>
          <a:p>
            <a:pPr algn="r" defTabSz="914354"/>
            <a:fld id="{99143485-D163-204E-B555-CA63111AF4AE}" type="slidenum">
              <a:rPr lang="en-US" sz="750" smtClean="0">
                <a:solidFill>
                  <a:srgbClr val="FFFFFF"/>
                </a:solidFill>
                <a:latin typeface="Arial" panose="020B0604020202020204"/>
              </a:rPr>
              <a:pPr algn="r" defTabSz="914354"/>
              <a:t>‹#›</a:t>
            </a:fld>
            <a:endParaRPr lang="en-US" sz="750" dirty="0">
              <a:solidFill>
                <a:srgbClr val="FFFFFF"/>
              </a:solidFill>
              <a:latin typeface="Arial" panose="020B0604020202020204"/>
            </a:endParaRPr>
          </a:p>
        </p:txBody>
      </p:sp>
      <p:sp>
        <p:nvSpPr>
          <p:cNvPr id="10" name="Content Placeholder 2">
            <a:extLst>
              <a:ext uri="{FF2B5EF4-FFF2-40B4-BE49-F238E27FC236}">
                <a16:creationId xmlns:a16="http://schemas.microsoft.com/office/drawing/2014/main" id="{DE406585-F28A-474E-8740-E06AFE21D080}"/>
              </a:ext>
            </a:extLst>
          </p:cNvPr>
          <p:cNvSpPr>
            <a:spLocks noGrp="1"/>
          </p:cNvSpPr>
          <p:nvPr>
            <p:ph sz="quarter" idx="16" hasCustomPrompt="1"/>
          </p:nvPr>
        </p:nvSpPr>
        <p:spPr>
          <a:xfrm>
            <a:off x="0" y="0"/>
            <a:ext cx="4800600" cy="6858000"/>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2647645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 Text 6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70F49A-4555-2F45-A36D-448408290969}"/>
              </a:ext>
            </a:extLst>
          </p:cNvPr>
          <p:cNvSpPr>
            <a:spLocks noGrp="1"/>
          </p:cNvSpPr>
          <p:nvPr>
            <p:ph type="title"/>
          </p:nvPr>
        </p:nvSpPr>
        <p:spPr>
          <a:xfrm>
            <a:off x="5198806" y="365126"/>
            <a:ext cx="3316544" cy="1325563"/>
          </a:xfrm>
          <a:prstGeom prst="rect">
            <a:avLst/>
          </a:prstGeom>
        </p:spPr>
        <p:txBody>
          <a:bodyPr anchor="ctr" anchorCtr="0"/>
          <a:lstStyle>
            <a:lvl1pPr>
              <a:defRPr sz="3600"/>
            </a:lvl1pPr>
          </a:lstStyle>
          <a:p>
            <a:r>
              <a:rPr lang="en-US"/>
              <a:t>Click to edit Master title style</a:t>
            </a:r>
          </a:p>
        </p:txBody>
      </p:sp>
      <p:sp>
        <p:nvSpPr>
          <p:cNvPr id="11" name="Content Placeholder 7">
            <a:extLst>
              <a:ext uri="{FF2B5EF4-FFF2-40B4-BE49-F238E27FC236}">
                <a16:creationId xmlns:a16="http://schemas.microsoft.com/office/drawing/2014/main" id="{339B4443-C049-7048-B669-D96AA62EB3FC}"/>
              </a:ext>
            </a:extLst>
          </p:cNvPr>
          <p:cNvSpPr>
            <a:spLocks noGrp="1"/>
          </p:cNvSpPr>
          <p:nvPr>
            <p:ph sz="quarter" idx="14"/>
          </p:nvPr>
        </p:nvSpPr>
        <p:spPr>
          <a:xfrm>
            <a:off x="5198806" y="1745897"/>
            <a:ext cx="3316544" cy="3656808"/>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Placeholder 3">
            <a:extLst>
              <a:ext uri="{FF2B5EF4-FFF2-40B4-BE49-F238E27FC236}">
                <a16:creationId xmlns:a16="http://schemas.microsoft.com/office/drawing/2014/main" id="{EFCBB595-171D-E543-8351-F06C7468D66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4937760" cy="6858000"/>
          </a:xfrm>
          <a:prstGeom prst="rect">
            <a:avLst/>
          </a:prstGeom>
        </p:spPr>
      </p:pic>
    </p:spTree>
    <p:extLst>
      <p:ext uri="{BB962C8B-B14F-4D97-AF65-F5344CB8AC3E}">
        <p14:creationId xmlns:p14="http://schemas.microsoft.com/office/powerpoint/2010/main" val="2166208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8B3CB0F-2DF0-4041-8AA4-19B7403E902C}"/>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2" name="Content Placeholder 2">
            <a:extLst>
              <a:ext uri="{FF2B5EF4-FFF2-40B4-BE49-F238E27FC236}">
                <a16:creationId xmlns:a16="http://schemas.microsoft.com/office/drawing/2014/main" id="{2531C4F7-16F9-FF41-84E9-3606A9537231}"/>
              </a:ext>
            </a:extLst>
          </p:cNvPr>
          <p:cNvSpPr>
            <a:spLocks noGrp="1"/>
          </p:cNvSpPr>
          <p:nvPr>
            <p:ph sz="quarter" idx="16" hasCustomPrompt="1"/>
          </p:nvPr>
        </p:nvSpPr>
        <p:spPr>
          <a:xfrm>
            <a:off x="0" y="2346011"/>
            <a:ext cx="9144000" cy="2977116"/>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3263070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2">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8AAF857-EB06-5348-8AC3-6DD7A4F24110}"/>
              </a:ext>
            </a:extLst>
          </p:cNvPr>
          <p:cNvSpPr>
            <a:spLocks noGrp="1"/>
          </p:cNvSpPr>
          <p:nvPr>
            <p:ph sz="quarter" idx="16" hasCustomPrompt="1"/>
          </p:nvPr>
        </p:nvSpPr>
        <p:spPr>
          <a:xfrm>
            <a:off x="0" y="2147778"/>
            <a:ext cx="9144000" cy="4710221"/>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6" name="Title 1">
            <a:extLst>
              <a:ext uri="{FF2B5EF4-FFF2-40B4-BE49-F238E27FC236}">
                <a16:creationId xmlns:a16="http://schemas.microsoft.com/office/drawing/2014/main" id="{CA35B6D2-B052-8646-84AC-C84188C5EBB2}"/>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Tree>
    <p:extLst>
      <p:ext uri="{BB962C8B-B14F-4D97-AF65-F5344CB8AC3E}">
        <p14:creationId xmlns:p14="http://schemas.microsoft.com/office/powerpoint/2010/main" val="3657385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9DE9FD2-BE36-034E-ACA7-625A69F98EFB}"/>
              </a:ext>
            </a:extLst>
          </p:cNvPr>
          <p:cNvSpPr>
            <a:spLocks noGrp="1"/>
          </p:cNvSpPr>
          <p:nvPr>
            <p:ph type="title"/>
          </p:nvPr>
        </p:nvSpPr>
        <p:spPr>
          <a:xfrm>
            <a:off x="628650" y="3737600"/>
            <a:ext cx="7886700" cy="1325563"/>
          </a:xfrm>
          <a:prstGeom prst="rect">
            <a:avLst/>
          </a:prstGeom>
        </p:spPr>
        <p:txBody>
          <a:bodyPr anchor="ctr" anchorCtr="0"/>
          <a:lstStyle>
            <a:lvl1pPr>
              <a:defRPr sz="2800"/>
            </a:lvl1pPr>
          </a:lstStyle>
          <a:p>
            <a:r>
              <a:rPr lang="en-US"/>
              <a:t>Click to edit Master title style</a:t>
            </a:r>
          </a:p>
        </p:txBody>
      </p:sp>
      <p:sp>
        <p:nvSpPr>
          <p:cNvPr id="10" name="Content Placeholder 2">
            <a:extLst>
              <a:ext uri="{FF2B5EF4-FFF2-40B4-BE49-F238E27FC236}">
                <a16:creationId xmlns:a16="http://schemas.microsoft.com/office/drawing/2014/main" id="{B4EF46BC-C8D9-A346-9315-7FB62CAB2C5C}"/>
              </a:ext>
            </a:extLst>
          </p:cNvPr>
          <p:cNvSpPr>
            <a:spLocks noGrp="1"/>
          </p:cNvSpPr>
          <p:nvPr>
            <p:ph sz="quarter" idx="16" hasCustomPrompt="1"/>
          </p:nvPr>
        </p:nvSpPr>
        <p:spPr>
          <a:xfrm>
            <a:off x="0" y="0"/>
            <a:ext cx="9144000" cy="2977116"/>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979583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ultiple Images 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7816457-52A7-2441-88E1-0B2127996908}"/>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2" name="Content Placeholder 2">
            <a:extLst>
              <a:ext uri="{FF2B5EF4-FFF2-40B4-BE49-F238E27FC236}">
                <a16:creationId xmlns:a16="http://schemas.microsoft.com/office/drawing/2014/main" id="{481C0E46-25C5-9E4B-8CF8-579F772D005B}"/>
              </a:ext>
            </a:extLst>
          </p:cNvPr>
          <p:cNvSpPr>
            <a:spLocks noGrp="1"/>
          </p:cNvSpPr>
          <p:nvPr>
            <p:ph sz="quarter" idx="18" hasCustomPrompt="1"/>
          </p:nvPr>
        </p:nvSpPr>
        <p:spPr>
          <a:xfrm>
            <a:off x="1114425" y="2395725"/>
            <a:ext cx="2132410" cy="2843213"/>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7" name="Content Placeholder 2">
            <a:extLst>
              <a:ext uri="{FF2B5EF4-FFF2-40B4-BE49-F238E27FC236}">
                <a16:creationId xmlns:a16="http://schemas.microsoft.com/office/drawing/2014/main" id="{3E3E718C-A543-4E4C-8DCB-7D9EC3627D23}"/>
              </a:ext>
            </a:extLst>
          </p:cNvPr>
          <p:cNvSpPr>
            <a:spLocks noGrp="1"/>
          </p:cNvSpPr>
          <p:nvPr>
            <p:ph sz="quarter" idx="19" hasCustomPrompt="1"/>
          </p:nvPr>
        </p:nvSpPr>
        <p:spPr>
          <a:xfrm>
            <a:off x="3461146" y="2395724"/>
            <a:ext cx="2132410" cy="2843213"/>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11CD4D22-A265-BA46-890C-D4F3567E459D}"/>
              </a:ext>
            </a:extLst>
          </p:cNvPr>
          <p:cNvSpPr>
            <a:spLocks noGrp="1"/>
          </p:cNvSpPr>
          <p:nvPr>
            <p:ph sz="quarter" idx="20" hasCustomPrompt="1"/>
          </p:nvPr>
        </p:nvSpPr>
        <p:spPr>
          <a:xfrm>
            <a:off x="5807867" y="2395724"/>
            <a:ext cx="2132410" cy="2843213"/>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300594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ultiple Images 2">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E79C95B-D5AC-744A-8AD1-62C422AD450F}"/>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9" name="Content Placeholder 2">
            <a:extLst>
              <a:ext uri="{FF2B5EF4-FFF2-40B4-BE49-F238E27FC236}">
                <a16:creationId xmlns:a16="http://schemas.microsoft.com/office/drawing/2014/main" id="{5AFFA98F-558F-AB41-B31F-1515739E00B0}"/>
              </a:ext>
            </a:extLst>
          </p:cNvPr>
          <p:cNvSpPr>
            <a:spLocks noGrp="1"/>
          </p:cNvSpPr>
          <p:nvPr>
            <p:ph sz="quarter" idx="18" hasCustomPrompt="1"/>
          </p:nvPr>
        </p:nvSpPr>
        <p:spPr>
          <a:xfrm>
            <a:off x="944753" y="2207345"/>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1" name="Content Placeholder 2">
            <a:extLst>
              <a:ext uri="{FF2B5EF4-FFF2-40B4-BE49-F238E27FC236}">
                <a16:creationId xmlns:a16="http://schemas.microsoft.com/office/drawing/2014/main" id="{06940DBB-EBA9-C44D-8F57-7444016F83BD}"/>
              </a:ext>
            </a:extLst>
          </p:cNvPr>
          <p:cNvSpPr>
            <a:spLocks noGrp="1"/>
          </p:cNvSpPr>
          <p:nvPr>
            <p:ph sz="quarter" idx="19" hasCustomPrompt="1"/>
          </p:nvPr>
        </p:nvSpPr>
        <p:spPr>
          <a:xfrm>
            <a:off x="2887941" y="2202803"/>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2" name="Content Placeholder 2">
            <a:extLst>
              <a:ext uri="{FF2B5EF4-FFF2-40B4-BE49-F238E27FC236}">
                <a16:creationId xmlns:a16="http://schemas.microsoft.com/office/drawing/2014/main" id="{D60361DA-46E4-7E45-8A18-AE598359A51F}"/>
              </a:ext>
            </a:extLst>
          </p:cNvPr>
          <p:cNvSpPr>
            <a:spLocks noGrp="1"/>
          </p:cNvSpPr>
          <p:nvPr>
            <p:ph sz="quarter" idx="20" hasCustomPrompt="1"/>
          </p:nvPr>
        </p:nvSpPr>
        <p:spPr>
          <a:xfrm>
            <a:off x="4800599" y="2202803"/>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7" name="Content Placeholder 2">
            <a:extLst>
              <a:ext uri="{FF2B5EF4-FFF2-40B4-BE49-F238E27FC236}">
                <a16:creationId xmlns:a16="http://schemas.microsoft.com/office/drawing/2014/main" id="{16DD71F8-C1C8-8148-8764-F6B45305BBFC}"/>
              </a:ext>
            </a:extLst>
          </p:cNvPr>
          <p:cNvSpPr>
            <a:spLocks noGrp="1"/>
          </p:cNvSpPr>
          <p:nvPr>
            <p:ph sz="quarter" idx="21" hasCustomPrompt="1"/>
          </p:nvPr>
        </p:nvSpPr>
        <p:spPr>
          <a:xfrm>
            <a:off x="6713257" y="2202803"/>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8" name="Content Placeholder 2">
            <a:extLst>
              <a:ext uri="{FF2B5EF4-FFF2-40B4-BE49-F238E27FC236}">
                <a16:creationId xmlns:a16="http://schemas.microsoft.com/office/drawing/2014/main" id="{9ACEA0BF-BFBC-A446-BCE0-640CAD97358D}"/>
              </a:ext>
            </a:extLst>
          </p:cNvPr>
          <p:cNvSpPr>
            <a:spLocks noGrp="1"/>
          </p:cNvSpPr>
          <p:nvPr>
            <p:ph sz="quarter" idx="22" hasCustomPrompt="1"/>
          </p:nvPr>
        </p:nvSpPr>
        <p:spPr>
          <a:xfrm>
            <a:off x="944753" y="4171763"/>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9" name="Content Placeholder 2">
            <a:extLst>
              <a:ext uri="{FF2B5EF4-FFF2-40B4-BE49-F238E27FC236}">
                <a16:creationId xmlns:a16="http://schemas.microsoft.com/office/drawing/2014/main" id="{FBD14D61-C3A8-1644-A6D0-FEB4340C60E8}"/>
              </a:ext>
            </a:extLst>
          </p:cNvPr>
          <p:cNvSpPr>
            <a:spLocks noGrp="1"/>
          </p:cNvSpPr>
          <p:nvPr>
            <p:ph sz="quarter" idx="23" hasCustomPrompt="1"/>
          </p:nvPr>
        </p:nvSpPr>
        <p:spPr>
          <a:xfrm>
            <a:off x="2887941" y="4167221"/>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30" name="Content Placeholder 2">
            <a:extLst>
              <a:ext uri="{FF2B5EF4-FFF2-40B4-BE49-F238E27FC236}">
                <a16:creationId xmlns:a16="http://schemas.microsoft.com/office/drawing/2014/main" id="{79432FB1-0231-3341-8C80-564EE37838E8}"/>
              </a:ext>
            </a:extLst>
          </p:cNvPr>
          <p:cNvSpPr>
            <a:spLocks noGrp="1"/>
          </p:cNvSpPr>
          <p:nvPr>
            <p:ph sz="quarter" idx="24" hasCustomPrompt="1"/>
          </p:nvPr>
        </p:nvSpPr>
        <p:spPr>
          <a:xfrm>
            <a:off x="4800599" y="4167221"/>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31" name="Content Placeholder 2">
            <a:extLst>
              <a:ext uri="{FF2B5EF4-FFF2-40B4-BE49-F238E27FC236}">
                <a16:creationId xmlns:a16="http://schemas.microsoft.com/office/drawing/2014/main" id="{F5B29837-3959-6649-AC73-8C53004F5D00}"/>
              </a:ext>
            </a:extLst>
          </p:cNvPr>
          <p:cNvSpPr>
            <a:spLocks noGrp="1"/>
          </p:cNvSpPr>
          <p:nvPr>
            <p:ph sz="quarter" idx="25" hasCustomPrompt="1"/>
          </p:nvPr>
        </p:nvSpPr>
        <p:spPr>
          <a:xfrm>
            <a:off x="6713257" y="4167221"/>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155696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ultiple Images 3">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C432DDC-AF11-CC42-80A0-8BBC1AA4EA04}"/>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6" name="Content Placeholder 2">
            <a:extLst>
              <a:ext uri="{FF2B5EF4-FFF2-40B4-BE49-F238E27FC236}">
                <a16:creationId xmlns:a16="http://schemas.microsoft.com/office/drawing/2014/main" id="{9F5C3113-7E73-AF48-A287-8E67424AEBA7}"/>
              </a:ext>
            </a:extLst>
          </p:cNvPr>
          <p:cNvSpPr>
            <a:spLocks noGrp="1"/>
          </p:cNvSpPr>
          <p:nvPr>
            <p:ph sz="quarter" idx="18" hasCustomPrompt="1"/>
          </p:nvPr>
        </p:nvSpPr>
        <p:spPr>
          <a:xfrm>
            <a:off x="1162345" y="2190595"/>
            <a:ext cx="2180780" cy="1837416"/>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2" name="Content Placeholder 2">
            <a:extLst>
              <a:ext uri="{FF2B5EF4-FFF2-40B4-BE49-F238E27FC236}">
                <a16:creationId xmlns:a16="http://schemas.microsoft.com/office/drawing/2014/main" id="{F89C0236-4CD4-3B4D-B891-3E4A089CE9A2}"/>
              </a:ext>
            </a:extLst>
          </p:cNvPr>
          <p:cNvSpPr>
            <a:spLocks noGrp="1"/>
          </p:cNvSpPr>
          <p:nvPr>
            <p:ph sz="quarter" idx="19" hasCustomPrompt="1"/>
          </p:nvPr>
        </p:nvSpPr>
        <p:spPr>
          <a:xfrm>
            <a:off x="3397004" y="2190596"/>
            <a:ext cx="2801777" cy="1837416"/>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3" name="Content Placeholder 2">
            <a:extLst>
              <a:ext uri="{FF2B5EF4-FFF2-40B4-BE49-F238E27FC236}">
                <a16:creationId xmlns:a16="http://schemas.microsoft.com/office/drawing/2014/main" id="{AF222D8C-D49E-D041-B2B7-4D459C3B1692}"/>
              </a:ext>
            </a:extLst>
          </p:cNvPr>
          <p:cNvSpPr>
            <a:spLocks noGrp="1"/>
          </p:cNvSpPr>
          <p:nvPr>
            <p:ph sz="quarter" idx="20" hasCustomPrompt="1"/>
          </p:nvPr>
        </p:nvSpPr>
        <p:spPr>
          <a:xfrm>
            <a:off x="6252659" y="2190595"/>
            <a:ext cx="1682561" cy="1837416"/>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4" name="Content Placeholder 2">
            <a:extLst>
              <a:ext uri="{FF2B5EF4-FFF2-40B4-BE49-F238E27FC236}">
                <a16:creationId xmlns:a16="http://schemas.microsoft.com/office/drawing/2014/main" id="{3E750AA5-95F0-374F-993D-5A1109681118}"/>
              </a:ext>
            </a:extLst>
          </p:cNvPr>
          <p:cNvSpPr>
            <a:spLocks noGrp="1"/>
          </p:cNvSpPr>
          <p:nvPr>
            <p:ph sz="quarter" idx="21" hasCustomPrompt="1"/>
          </p:nvPr>
        </p:nvSpPr>
        <p:spPr>
          <a:xfrm>
            <a:off x="4656238" y="4091894"/>
            <a:ext cx="3278981" cy="1855980"/>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5" name="Content Placeholder 2">
            <a:extLst>
              <a:ext uri="{FF2B5EF4-FFF2-40B4-BE49-F238E27FC236}">
                <a16:creationId xmlns:a16="http://schemas.microsoft.com/office/drawing/2014/main" id="{F8201029-69FA-C94D-8070-C41C6BF9C415}"/>
              </a:ext>
            </a:extLst>
          </p:cNvPr>
          <p:cNvSpPr>
            <a:spLocks noGrp="1"/>
          </p:cNvSpPr>
          <p:nvPr>
            <p:ph sz="quarter" idx="22" hasCustomPrompt="1"/>
          </p:nvPr>
        </p:nvSpPr>
        <p:spPr>
          <a:xfrm>
            <a:off x="2909534" y="4091894"/>
            <a:ext cx="1687748" cy="1855980"/>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6" name="Content Placeholder 2">
            <a:extLst>
              <a:ext uri="{FF2B5EF4-FFF2-40B4-BE49-F238E27FC236}">
                <a16:creationId xmlns:a16="http://schemas.microsoft.com/office/drawing/2014/main" id="{4DAD3E60-6AD9-834E-AFB3-D26FC137640E}"/>
              </a:ext>
            </a:extLst>
          </p:cNvPr>
          <p:cNvSpPr>
            <a:spLocks noGrp="1"/>
          </p:cNvSpPr>
          <p:nvPr>
            <p:ph sz="quarter" idx="23" hasCustomPrompt="1"/>
          </p:nvPr>
        </p:nvSpPr>
        <p:spPr>
          <a:xfrm>
            <a:off x="1162344" y="4091893"/>
            <a:ext cx="1693311" cy="1855980"/>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2501466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ultiple Items 4">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22EB0E7-E427-634B-9252-9860104F71F2}"/>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20" name="Content Placeholder 2">
            <a:extLst>
              <a:ext uri="{FF2B5EF4-FFF2-40B4-BE49-F238E27FC236}">
                <a16:creationId xmlns:a16="http://schemas.microsoft.com/office/drawing/2014/main" id="{95A90C16-37ED-9E49-9A51-6FEE3C5DB117}"/>
              </a:ext>
            </a:extLst>
          </p:cNvPr>
          <p:cNvSpPr>
            <a:spLocks noGrp="1"/>
          </p:cNvSpPr>
          <p:nvPr>
            <p:ph sz="quarter" idx="18" hasCustomPrompt="1"/>
          </p:nvPr>
        </p:nvSpPr>
        <p:spPr>
          <a:xfrm>
            <a:off x="-38100" y="2964191"/>
            <a:ext cx="1828800" cy="2452383"/>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2" name="Content Placeholder 2">
            <a:extLst>
              <a:ext uri="{FF2B5EF4-FFF2-40B4-BE49-F238E27FC236}">
                <a16:creationId xmlns:a16="http://schemas.microsoft.com/office/drawing/2014/main" id="{7C38765C-6CDA-3B45-A930-BE4435E4F3B8}"/>
              </a:ext>
            </a:extLst>
          </p:cNvPr>
          <p:cNvSpPr>
            <a:spLocks noGrp="1"/>
          </p:cNvSpPr>
          <p:nvPr>
            <p:ph sz="quarter" idx="19" hasCustomPrompt="1"/>
          </p:nvPr>
        </p:nvSpPr>
        <p:spPr>
          <a:xfrm>
            <a:off x="1790700" y="2964191"/>
            <a:ext cx="1828800" cy="2452383"/>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3" name="Content Placeholder 2">
            <a:extLst>
              <a:ext uri="{FF2B5EF4-FFF2-40B4-BE49-F238E27FC236}">
                <a16:creationId xmlns:a16="http://schemas.microsoft.com/office/drawing/2014/main" id="{225C1FED-FD1E-914A-879B-478BB8C3472C}"/>
              </a:ext>
            </a:extLst>
          </p:cNvPr>
          <p:cNvSpPr>
            <a:spLocks noGrp="1"/>
          </p:cNvSpPr>
          <p:nvPr>
            <p:ph sz="quarter" idx="20" hasCustomPrompt="1"/>
          </p:nvPr>
        </p:nvSpPr>
        <p:spPr>
          <a:xfrm>
            <a:off x="3640373" y="2964191"/>
            <a:ext cx="1828800" cy="2452383"/>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4" name="Content Placeholder 2">
            <a:extLst>
              <a:ext uri="{FF2B5EF4-FFF2-40B4-BE49-F238E27FC236}">
                <a16:creationId xmlns:a16="http://schemas.microsoft.com/office/drawing/2014/main" id="{19E36603-A2B4-F242-980E-83AABA88D6B3}"/>
              </a:ext>
            </a:extLst>
          </p:cNvPr>
          <p:cNvSpPr>
            <a:spLocks noGrp="1"/>
          </p:cNvSpPr>
          <p:nvPr>
            <p:ph sz="quarter" idx="21" hasCustomPrompt="1"/>
          </p:nvPr>
        </p:nvSpPr>
        <p:spPr>
          <a:xfrm>
            <a:off x="5490047" y="2950208"/>
            <a:ext cx="1828800" cy="2452383"/>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5" name="Content Placeholder 2">
            <a:extLst>
              <a:ext uri="{FF2B5EF4-FFF2-40B4-BE49-F238E27FC236}">
                <a16:creationId xmlns:a16="http://schemas.microsoft.com/office/drawing/2014/main" id="{D963C75F-316E-D645-AA91-42610079D5C1}"/>
              </a:ext>
            </a:extLst>
          </p:cNvPr>
          <p:cNvSpPr>
            <a:spLocks noGrp="1"/>
          </p:cNvSpPr>
          <p:nvPr>
            <p:ph sz="quarter" idx="22" hasCustomPrompt="1"/>
          </p:nvPr>
        </p:nvSpPr>
        <p:spPr>
          <a:xfrm>
            <a:off x="7339720" y="2950208"/>
            <a:ext cx="1828800" cy="2452383"/>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268004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nly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CF5EA-47DE-6D49-80D9-C9580820B048}"/>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63FAA9C3-104F-AD46-8DF5-E41A5ABD7A1F}"/>
              </a:ext>
            </a:extLst>
          </p:cNvPr>
          <p:cNvSpPr/>
          <p:nvPr userDrawn="1"/>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itle 1">
            <a:extLst>
              <a:ext uri="{FF2B5EF4-FFF2-40B4-BE49-F238E27FC236}">
                <a16:creationId xmlns:a16="http://schemas.microsoft.com/office/drawing/2014/main" id="{CA3FF4BE-C9E2-9F41-A554-6F3798D89EDA}"/>
              </a:ext>
            </a:extLst>
          </p:cNvPr>
          <p:cNvSpPr>
            <a:spLocks noGrp="1"/>
          </p:cNvSpPr>
          <p:nvPr>
            <p:ph type="title"/>
          </p:nvPr>
        </p:nvSpPr>
        <p:spPr>
          <a:xfrm>
            <a:off x="628650" y="365126"/>
            <a:ext cx="7886700" cy="1325563"/>
          </a:xfrm>
          <a:prstGeom prst="rect">
            <a:avLst/>
          </a:prstGeom>
        </p:spPr>
        <p:txBody>
          <a:bodyPr anchor="ctr" anchorCtr="0"/>
          <a:lstStyle>
            <a:lvl1pPr>
              <a:defRPr sz="3600">
                <a:solidFill>
                  <a:schemeClr val="accent2"/>
                </a:solidFill>
              </a:defRPr>
            </a:lvl1pPr>
          </a:lstStyle>
          <a:p>
            <a:r>
              <a:rPr lang="en-US"/>
              <a:t>Click to edit Master title style</a:t>
            </a:r>
          </a:p>
        </p:txBody>
      </p:sp>
      <p:sp>
        <p:nvSpPr>
          <p:cNvPr id="10" name="Content Placeholder 7">
            <a:extLst>
              <a:ext uri="{FF2B5EF4-FFF2-40B4-BE49-F238E27FC236}">
                <a16:creationId xmlns:a16="http://schemas.microsoft.com/office/drawing/2014/main" id="{C4C2E9DB-CC5C-CB49-91CE-96E713D0A15C}"/>
              </a:ext>
            </a:extLst>
          </p:cNvPr>
          <p:cNvSpPr>
            <a:spLocks noGrp="1"/>
          </p:cNvSpPr>
          <p:nvPr>
            <p:ph sz="quarter" idx="12"/>
          </p:nvPr>
        </p:nvSpPr>
        <p:spPr>
          <a:xfrm>
            <a:off x="628650" y="1713706"/>
            <a:ext cx="7895657" cy="4091149"/>
          </a:xfrm>
          <a:prstGeom prst="rect">
            <a:avLst/>
          </a:prstGeom>
        </p:spPr>
        <p:txBody>
          <a:bodyPr/>
          <a:lstStyle>
            <a:lvl1pPr marL="171450" indent="-171450">
              <a:buFontTx/>
              <a:buBlip>
                <a:blip r:embed="rId2"/>
              </a:buBlip>
              <a:defRPr sz="2800" b="0" i="0">
                <a:solidFill>
                  <a:schemeClr val="bg1"/>
                </a:solidFill>
                <a:latin typeface="Cambria" panose="02040503050406030204" pitchFamily="18" charset="0"/>
              </a:defRPr>
            </a:lvl1pPr>
            <a:lvl2pPr marL="514350" indent="-171450">
              <a:buFontTx/>
              <a:buBlip>
                <a:blip r:embed="rId2"/>
              </a:buBlip>
              <a:defRPr sz="2800" b="0" i="0">
                <a:solidFill>
                  <a:schemeClr val="bg1"/>
                </a:solidFill>
                <a:latin typeface="Cambria" panose="02040503050406030204" pitchFamily="18" charset="0"/>
              </a:defRPr>
            </a:lvl2pPr>
            <a:lvl3pPr marL="857250" indent="-171450">
              <a:buFontTx/>
              <a:buBlip>
                <a:blip r:embed="rId2"/>
              </a:buBlip>
              <a:defRPr sz="2000" b="0" i="0">
                <a:solidFill>
                  <a:schemeClr val="bg1"/>
                </a:solidFill>
                <a:latin typeface="Cambria" panose="02040503050406030204" pitchFamily="18" charset="0"/>
              </a:defRPr>
            </a:lvl3pPr>
            <a:lvl4pPr marL="1200150" indent="-171450">
              <a:buFontTx/>
              <a:buBlip>
                <a:blip r:embed="rId2"/>
              </a:buBlip>
              <a:defRPr sz="1600" b="0" i="0">
                <a:solidFill>
                  <a:schemeClr val="bg1"/>
                </a:solidFill>
                <a:latin typeface="Cambria" panose="02040503050406030204" pitchFamily="18" charset="0"/>
              </a:defRPr>
            </a:lvl4pPr>
            <a:lvl5pPr marL="1543050" indent="-171450">
              <a:buFontTx/>
              <a:buBlip>
                <a:blip r:embed="rId2"/>
              </a:buBlip>
              <a:defRPr sz="1600" b="0" i="0">
                <a:solidFill>
                  <a:schemeClr val="bg1"/>
                </a:solidFill>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Logo&#10;&#10;Description automatically generated">
            <a:extLst>
              <a:ext uri="{FF2B5EF4-FFF2-40B4-BE49-F238E27FC236}">
                <a16:creationId xmlns:a16="http://schemas.microsoft.com/office/drawing/2014/main" id="{8827F20D-10BC-B145-BE8F-CF0A6D747A5C}"/>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
        <p:nvSpPr>
          <p:cNvPr id="14" name="TextBox 13">
            <a:extLst>
              <a:ext uri="{FF2B5EF4-FFF2-40B4-BE49-F238E27FC236}">
                <a16:creationId xmlns:a16="http://schemas.microsoft.com/office/drawing/2014/main" id="{2F48C829-7AE8-B542-820E-73C7D73506F0}"/>
              </a:ext>
            </a:extLst>
          </p:cNvPr>
          <p:cNvSpPr txBox="1">
            <a:spLocks noChangeAspect="1"/>
          </p:cNvSpPr>
          <p:nvPr userDrawn="1"/>
        </p:nvSpPr>
        <p:spPr>
          <a:xfrm>
            <a:off x="8670798" y="6607591"/>
            <a:ext cx="422910" cy="207749"/>
          </a:xfrm>
          <a:prstGeom prst="rect">
            <a:avLst/>
          </a:prstGeom>
          <a:noFill/>
        </p:spPr>
        <p:txBody>
          <a:bodyPr wrap="square" rtlCol="0">
            <a:spAutoFit/>
          </a:bodyPr>
          <a:lstStyle/>
          <a:p>
            <a:pPr algn="r" defTabSz="914354"/>
            <a:fld id="{99143485-D163-204E-B555-CA63111AF4AE}" type="slidenum">
              <a:rPr lang="en-US" sz="750" smtClean="0">
                <a:solidFill>
                  <a:srgbClr val="FFFFFF"/>
                </a:solidFill>
                <a:latin typeface="Arial" panose="020B0604020202020204"/>
              </a:rPr>
              <a:pPr algn="r" defTabSz="914354"/>
              <a:t>‹#›</a:t>
            </a:fld>
            <a:endParaRPr lang="en-US" sz="750" dirty="0">
              <a:solidFill>
                <a:srgbClr val="FFFFFF"/>
              </a:solidFill>
              <a:latin typeface="Arial" panose="020B0604020202020204"/>
            </a:endParaRPr>
          </a:p>
        </p:txBody>
      </p:sp>
    </p:spTree>
    <p:extLst>
      <p:ext uri="{BB962C8B-B14F-4D97-AF65-F5344CB8AC3E}">
        <p14:creationId xmlns:p14="http://schemas.microsoft.com/office/powerpoint/2010/main" val="1694245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ple Images 4A">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22EB0E7-E427-634B-9252-9860104F71F2}"/>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pic>
        <p:nvPicPr>
          <p:cNvPr id="46" name="Picture Placeholder 4">
            <a:extLst>
              <a:ext uri="{FF2B5EF4-FFF2-40B4-BE49-F238E27FC236}">
                <a16:creationId xmlns:a16="http://schemas.microsoft.com/office/drawing/2014/main" id="{8877E87D-0D7F-2846-9D5C-2F34DB6B26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46182"/>
            <a:ext cx="1828800" cy="1828800"/>
          </a:xfrm>
          <a:prstGeom prst="rect">
            <a:avLst/>
          </a:prstGeom>
        </p:spPr>
      </p:pic>
      <p:pic>
        <p:nvPicPr>
          <p:cNvPr id="47" name="Picture Placeholder 9">
            <a:extLst>
              <a:ext uri="{FF2B5EF4-FFF2-40B4-BE49-F238E27FC236}">
                <a16:creationId xmlns:a16="http://schemas.microsoft.com/office/drawing/2014/main" id="{E431C397-2770-EB4A-B455-AA168695F6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431"/>
          <a:stretch/>
        </p:blipFill>
        <p:spPr>
          <a:xfrm>
            <a:off x="1828800" y="2646182"/>
            <a:ext cx="1828800" cy="1828800"/>
          </a:xfrm>
          <a:prstGeom prst="rect">
            <a:avLst/>
          </a:prstGeom>
        </p:spPr>
      </p:pic>
      <p:pic>
        <p:nvPicPr>
          <p:cNvPr id="48" name="Picture Placeholder 13">
            <a:extLst>
              <a:ext uri="{FF2B5EF4-FFF2-40B4-BE49-F238E27FC236}">
                <a16:creationId xmlns:a16="http://schemas.microsoft.com/office/drawing/2014/main" id="{66E95970-5EA8-B64F-8E8F-2778163BA82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657600" y="2646182"/>
            <a:ext cx="1828800" cy="1828800"/>
          </a:xfrm>
          <a:prstGeom prst="rect">
            <a:avLst/>
          </a:prstGeom>
        </p:spPr>
      </p:pic>
      <p:pic>
        <p:nvPicPr>
          <p:cNvPr id="49" name="Picture Placeholder 17" descr="A picture containing outdoor, rain, water, small&#10;&#10;Description automatically generated">
            <a:extLst>
              <a:ext uri="{FF2B5EF4-FFF2-40B4-BE49-F238E27FC236}">
                <a16:creationId xmlns:a16="http://schemas.microsoft.com/office/drawing/2014/main" id="{5289E840-174C-424E-BCDE-1D151532DFA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486400" y="2646182"/>
            <a:ext cx="1828800" cy="1828800"/>
          </a:xfrm>
          <a:prstGeom prst="rect">
            <a:avLst/>
          </a:prstGeom>
        </p:spPr>
      </p:pic>
      <p:pic>
        <p:nvPicPr>
          <p:cNvPr id="50" name="Picture Placeholder 15">
            <a:extLst>
              <a:ext uri="{FF2B5EF4-FFF2-40B4-BE49-F238E27FC236}">
                <a16:creationId xmlns:a16="http://schemas.microsoft.com/office/drawing/2014/main" id="{7232D2CC-D16E-F843-81BE-F2DFCAB252F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315200" y="2646182"/>
            <a:ext cx="1828800" cy="1828800"/>
          </a:xfrm>
          <a:prstGeom prst="rect">
            <a:avLst/>
          </a:prstGeom>
        </p:spPr>
      </p:pic>
      <p:sp>
        <p:nvSpPr>
          <p:cNvPr id="51" name="Rectangle 50">
            <a:extLst>
              <a:ext uri="{FF2B5EF4-FFF2-40B4-BE49-F238E27FC236}">
                <a16:creationId xmlns:a16="http://schemas.microsoft.com/office/drawing/2014/main" id="{FF52805A-5407-DE4B-95DB-73CFCC255C80}"/>
              </a:ext>
            </a:extLst>
          </p:cNvPr>
          <p:cNvSpPr/>
          <p:nvPr userDrawn="1"/>
        </p:nvSpPr>
        <p:spPr>
          <a:xfrm>
            <a:off x="5486400" y="2645638"/>
            <a:ext cx="1828800" cy="18288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Placeholder 2">
            <a:extLst>
              <a:ext uri="{FF2B5EF4-FFF2-40B4-BE49-F238E27FC236}">
                <a16:creationId xmlns:a16="http://schemas.microsoft.com/office/drawing/2014/main" id="{8CCDD3E7-8692-4647-9896-45246461F705}"/>
              </a:ext>
            </a:extLst>
          </p:cNvPr>
          <p:cNvSpPr>
            <a:spLocks noGrp="1"/>
          </p:cNvSpPr>
          <p:nvPr userDrawn="1">
            <p:ph type="body" sz="quarter" idx="10" hasCustomPrompt="1"/>
          </p:nvPr>
        </p:nvSpPr>
        <p:spPr>
          <a:xfrm>
            <a:off x="5486400" y="3225800"/>
            <a:ext cx="1828800" cy="342900"/>
          </a:xfrm>
          <a:prstGeom prst="rect">
            <a:avLst/>
          </a:prstGeom>
        </p:spPr>
        <p:txBody>
          <a:bodyPr/>
          <a:lstStyle>
            <a:lvl1pPr marL="0" indent="0" algn="ctr">
              <a:buNone/>
              <a:defRPr sz="1600" b="1">
                <a:solidFill>
                  <a:schemeClr val="bg1"/>
                </a:solidFill>
              </a:defRPr>
            </a:lvl1pPr>
            <a:lvl2pPr>
              <a:defRPr sz="1400"/>
            </a:lvl2pPr>
            <a:lvl3pPr>
              <a:defRPr sz="1400"/>
            </a:lvl3pPr>
            <a:lvl4pPr>
              <a:defRPr sz="1400"/>
            </a:lvl4pPr>
            <a:lvl5pPr>
              <a:defRPr sz="1400"/>
            </a:lvl5pPr>
          </a:lstStyle>
          <a:p>
            <a:pPr lvl="0"/>
            <a:r>
              <a:rPr lang="en-US"/>
              <a:t>Headline</a:t>
            </a:r>
          </a:p>
        </p:txBody>
      </p:sp>
      <p:sp>
        <p:nvSpPr>
          <p:cNvPr id="53" name="Text Placeholder 2">
            <a:extLst>
              <a:ext uri="{FF2B5EF4-FFF2-40B4-BE49-F238E27FC236}">
                <a16:creationId xmlns:a16="http://schemas.microsoft.com/office/drawing/2014/main" id="{450D0D36-B768-524E-8D91-0B83FA3B4E20}"/>
              </a:ext>
            </a:extLst>
          </p:cNvPr>
          <p:cNvSpPr>
            <a:spLocks noGrp="1"/>
          </p:cNvSpPr>
          <p:nvPr userDrawn="1">
            <p:ph type="body" sz="quarter" idx="11" hasCustomPrompt="1"/>
          </p:nvPr>
        </p:nvSpPr>
        <p:spPr>
          <a:xfrm>
            <a:off x="5499100" y="3581400"/>
            <a:ext cx="1828800" cy="342900"/>
          </a:xfrm>
          <a:prstGeom prst="rect">
            <a:avLst/>
          </a:prstGeom>
        </p:spPr>
        <p:txBody>
          <a:bodyPr/>
          <a:lstStyle>
            <a:lvl1pPr marL="0" indent="0" algn="ctr">
              <a:buNone/>
              <a:defRPr sz="1200" b="0">
                <a:solidFill>
                  <a:schemeClr val="bg1"/>
                </a:solidFill>
              </a:defRPr>
            </a:lvl1pPr>
            <a:lvl2pPr>
              <a:defRPr sz="1400"/>
            </a:lvl2pPr>
            <a:lvl3pPr>
              <a:defRPr sz="1400"/>
            </a:lvl3pPr>
            <a:lvl4pPr>
              <a:defRPr sz="1400"/>
            </a:lvl4pPr>
            <a:lvl5pPr>
              <a:defRPr sz="1400"/>
            </a:lvl5pPr>
          </a:lstStyle>
          <a:p>
            <a:pPr lvl="0"/>
            <a:r>
              <a:rPr lang="en-US"/>
              <a:t>Add Text Here</a:t>
            </a:r>
          </a:p>
        </p:txBody>
      </p:sp>
    </p:spTree>
    <p:extLst>
      <p:ext uri="{BB962C8B-B14F-4D97-AF65-F5344CB8AC3E}">
        <p14:creationId xmlns:p14="http://schemas.microsoft.com/office/powerpoint/2010/main" val="3511754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ultiple Images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78F2F1-33D2-2140-8402-47A3D6DB284C}"/>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6" name="Content Placeholder 2">
            <a:extLst>
              <a:ext uri="{FF2B5EF4-FFF2-40B4-BE49-F238E27FC236}">
                <a16:creationId xmlns:a16="http://schemas.microsoft.com/office/drawing/2014/main" id="{0CE068A0-102C-9046-94BE-4FA0E61965C7}"/>
              </a:ext>
            </a:extLst>
          </p:cNvPr>
          <p:cNvSpPr>
            <a:spLocks noGrp="1"/>
          </p:cNvSpPr>
          <p:nvPr>
            <p:ph sz="quarter" idx="16" hasCustomPrompt="1"/>
          </p:nvPr>
        </p:nvSpPr>
        <p:spPr>
          <a:xfrm>
            <a:off x="1092143" y="2298745"/>
            <a:ext cx="2253343" cy="2882855"/>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7" name="Content Placeholder 2">
            <a:extLst>
              <a:ext uri="{FF2B5EF4-FFF2-40B4-BE49-F238E27FC236}">
                <a16:creationId xmlns:a16="http://schemas.microsoft.com/office/drawing/2014/main" id="{C980E580-E77A-0047-AE70-35182BA08F7A}"/>
              </a:ext>
            </a:extLst>
          </p:cNvPr>
          <p:cNvSpPr>
            <a:spLocks noGrp="1"/>
          </p:cNvSpPr>
          <p:nvPr>
            <p:ph sz="quarter" idx="17" hasCustomPrompt="1"/>
          </p:nvPr>
        </p:nvSpPr>
        <p:spPr>
          <a:xfrm>
            <a:off x="3530457" y="2298745"/>
            <a:ext cx="2253343" cy="2882855"/>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167AAC31-EE7C-DE44-9170-87C87C507068}"/>
              </a:ext>
            </a:extLst>
          </p:cNvPr>
          <p:cNvSpPr>
            <a:spLocks noGrp="1"/>
          </p:cNvSpPr>
          <p:nvPr>
            <p:ph sz="quarter" idx="18" hasCustomPrompt="1"/>
          </p:nvPr>
        </p:nvSpPr>
        <p:spPr>
          <a:xfrm>
            <a:off x="5968772" y="2298744"/>
            <a:ext cx="2253343" cy="2882855"/>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3097847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ultiple Images 5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78F2F1-33D2-2140-8402-47A3D6DB284C}"/>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pic>
        <p:nvPicPr>
          <p:cNvPr id="27" name="Picture Placeholder 5">
            <a:extLst>
              <a:ext uri="{FF2B5EF4-FFF2-40B4-BE49-F238E27FC236}">
                <a16:creationId xmlns:a16="http://schemas.microsoft.com/office/drawing/2014/main" id="{686F01EA-9437-C547-854C-D7E3890406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9006" y="2465002"/>
            <a:ext cx="2375341" cy="2279202"/>
          </a:xfrm>
          <a:prstGeom prst="rect">
            <a:avLst/>
          </a:prstGeom>
        </p:spPr>
      </p:pic>
      <p:pic>
        <p:nvPicPr>
          <p:cNvPr id="28" name="Picture Placeholder 18">
            <a:extLst>
              <a:ext uri="{FF2B5EF4-FFF2-40B4-BE49-F238E27FC236}">
                <a16:creationId xmlns:a16="http://schemas.microsoft.com/office/drawing/2014/main" id="{8101E442-B2A3-124E-8489-B2A495024B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84330" y="2465002"/>
            <a:ext cx="2375341" cy="2279202"/>
          </a:xfrm>
          <a:prstGeom prst="rect">
            <a:avLst/>
          </a:prstGeom>
        </p:spPr>
      </p:pic>
      <p:pic>
        <p:nvPicPr>
          <p:cNvPr id="29" name="Picture Placeholder 9">
            <a:extLst>
              <a:ext uri="{FF2B5EF4-FFF2-40B4-BE49-F238E27FC236}">
                <a16:creationId xmlns:a16="http://schemas.microsoft.com/office/drawing/2014/main" id="{88C1F6CD-03A9-6440-928B-F8EFAFE8337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19653" y="2465002"/>
            <a:ext cx="2375341" cy="2279202"/>
          </a:xfrm>
          <a:prstGeom prst="rect">
            <a:avLst/>
          </a:prstGeom>
        </p:spPr>
      </p:pic>
    </p:spTree>
    <p:extLst>
      <p:ext uri="{BB962C8B-B14F-4D97-AF65-F5344CB8AC3E}">
        <p14:creationId xmlns:p14="http://schemas.microsoft.com/office/powerpoint/2010/main" val="541886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ultiple Images 6">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2613BCB-F747-9047-A36D-3F47595ED4F7}"/>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287CAD26-A78D-6842-8D1C-E1D3A44DCE45}"/>
              </a:ext>
            </a:extLst>
          </p:cNvPr>
          <p:cNvSpPr>
            <a:spLocks noGrp="1"/>
          </p:cNvSpPr>
          <p:nvPr>
            <p:ph sz="quarter" idx="14" hasCustomPrompt="1"/>
          </p:nvPr>
        </p:nvSpPr>
        <p:spPr>
          <a:xfrm>
            <a:off x="751383" y="2046680"/>
            <a:ext cx="1818841" cy="3305249"/>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0E877920-2F59-434F-8FC4-3EFDD92B62EE}"/>
              </a:ext>
            </a:extLst>
          </p:cNvPr>
          <p:cNvSpPr>
            <a:spLocks noGrp="1"/>
          </p:cNvSpPr>
          <p:nvPr>
            <p:ph sz="quarter" idx="15" hasCustomPrompt="1"/>
          </p:nvPr>
        </p:nvSpPr>
        <p:spPr>
          <a:xfrm>
            <a:off x="2672752" y="2046680"/>
            <a:ext cx="1818841" cy="3305249"/>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9" name="Content Placeholder 2">
            <a:extLst>
              <a:ext uri="{FF2B5EF4-FFF2-40B4-BE49-F238E27FC236}">
                <a16:creationId xmlns:a16="http://schemas.microsoft.com/office/drawing/2014/main" id="{2BB94D75-F6DE-6A4D-9544-1C406CB08E8F}"/>
              </a:ext>
            </a:extLst>
          </p:cNvPr>
          <p:cNvSpPr>
            <a:spLocks noGrp="1"/>
          </p:cNvSpPr>
          <p:nvPr>
            <p:ph sz="quarter" idx="16" hasCustomPrompt="1"/>
          </p:nvPr>
        </p:nvSpPr>
        <p:spPr>
          <a:xfrm>
            <a:off x="4594121" y="2046680"/>
            <a:ext cx="1818841" cy="3305249"/>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0" name="Content Placeholder 2">
            <a:extLst>
              <a:ext uri="{FF2B5EF4-FFF2-40B4-BE49-F238E27FC236}">
                <a16:creationId xmlns:a16="http://schemas.microsoft.com/office/drawing/2014/main" id="{D9E35469-E1BF-4E46-8B7E-5665E96E9FBA}"/>
              </a:ext>
            </a:extLst>
          </p:cNvPr>
          <p:cNvSpPr>
            <a:spLocks noGrp="1"/>
          </p:cNvSpPr>
          <p:nvPr>
            <p:ph sz="quarter" idx="17" hasCustomPrompt="1"/>
          </p:nvPr>
        </p:nvSpPr>
        <p:spPr>
          <a:xfrm>
            <a:off x="6545202" y="2046680"/>
            <a:ext cx="1818841" cy="3305249"/>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044140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ultiple Images 6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03F135-2CD8-8C41-ACAC-E26FC8F48031}"/>
              </a:ext>
            </a:extLst>
          </p:cNvPr>
          <p:cNvGrpSpPr/>
          <p:nvPr userDrawn="1"/>
        </p:nvGrpSpPr>
        <p:grpSpPr>
          <a:xfrm>
            <a:off x="717023" y="2205353"/>
            <a:ext cx="7687390" cy="2725422"/>
            <a:chOff x="959069" y="1929295"/>
            <a:chExt cx="10123878" cy="3589234"/>
          </a:xfrm>
        </p:grpSpPr>
        <p:pic>
          <p:nvPicPr>
            <p:cNvPr id="47" name="Picture Placeholder 12">
              <a:extLst>
                <a:ext uri="{FF2B5EF4-FFF2-40B4-BE49-F238E27FC236}">
                  <a16:creationId xmlns:a16="http://schemas.microsoft.com/office/drawing/2014/main" id="{1BD0062D-5592-2241-99F3-730856527D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1929295"/>
              <a:ext cx="2425122" cy="3589234"/>
            </a:xfrm>
            <a:prstGeom prst="rect">
              <a:avLst/>
            </a:prstGeom>
          </p:spPr>
        </p:pic>
        <p:pic>
          <p:nvPicPr>
            <p:cNvPr id="48" name="Picture Placeholder 4">
              <a:extLst>
                <a:ext uri="{FF2B5EF4-FFF2-40B4-BE49-F238E27FC236}">
                  <a16:creationId xmlns:a16="http://schemas.microsoft.com/office/drawing/2014/main" id="{50B17C17-6BF1-0E4A-AA4E-E4BE3F565B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2347" y="1929295"/>
              <a:ext cx="2425122" cy="3589234"/>
            </a:xfrm>
            <a:prstGeom prst="rect">
              <a:avLst/>
            </a:prstGeom>
          </p:spPr>
        </p:pic>
        <p:pic>
          <p:nvPicPr>
            <p:cNvPr id="49" name="Picture Placeholder 9">
              <a:extLst>
                <a:ext uri="{FF2B5EF4-FFF2-40B4-BE49-F238E27FC236}">
                  <a16:creationId xmlns:a16="http://schemas.microsoft.com/office/drawing/2014/main" id="{9FF327C5-719D-3D4B-82B8-8EE7860401E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534173" y="1929295"/>
              <a:ext cx="2425122" cy="3589234"/>
            </a:xfrm>
            <a:prstGeom prst="rect">
              <a:avLst/>
            </a:prstGeom>
          </p:spPr>
        </p:pic>
        <p:pic>
          <p:nvPicPr>
            <p:cNvPr id="50" name="Picture Placeholder 14">
              <a:extLst>
                <a:ext uri="{FF2B5EF4-FFF2-40B4-BE49-F238E27FC236}">
                  <a16:creationId xmlns:a16="http://schemas.microsoft.com/office/drawing/2014/main" id="{98790BD0-4AE9-E644-999B-020771D937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657825" y="1929295"/>
              <a:ext cx="2425122" cy="3589234"/>
            </a:xfrm>
            <a:prstGeom prst="rect">
              <a:avLst/>
            </a:prstGeom>
          </p:spPr>
        </p:pic>
        <p:sp>
          <p:nvSpPr>
            <p:cNvPr id="51" name="Rectangle 50">
              <a:extLst>
                <a:ext uri="{FF2B5EF4-FFF2-40B4-BE49-F238E27FC236}">
                  <a16:creationId xmlns:a16="http://schemas.microsoft.com/office/drawing/2014/main" id="{0E6F8153-31A8-304E-AB1C-629B9F8E176A}"/>
                </a:ext>
              </a:extLst>
            </p:cNvPr>
            <p:cNvSpPr/>
            <p:nvPr userDrawn="1"/>
          </p:nvSpPr>
          <p:spPr>
            <a:xfrm>
              <a:off x="959069" y="4297984"/>
              <a:ext cx="2438400" cy="122054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DB5B94E4-4369-3249-A725-193F8CCF1B93}"/>
                </a:ext>
              </a:extLst>
            </p:cNvPr>
            <p:cNvSpPr/>
            <p:nvPr userDrawn="1"/>
          </p:nvSpPr>
          <p:spPr>
            <a:xfrm>
              <a:off x="3520895" y="4297984"/>
              <a:ext cx="2438400" cy="1220545"/>
            </a:xfrm>
            <a:prstGeom prst="rect">
              <a:avLst/>
            </a:pr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A7F3642A-D962-2F40-9810-E0FCBFA93FA2}"/>
                </a:ext>
              </a:extLst>
            </p:cNvPr>
            <p:cNvSpPr/>
            <p:nvPr userDrawn="1"/>
          </p:nvSpPr>
          <p:spPr>
            <a:xfrm>
              <a:off x="6082721" y="4297984"/>
              <a:ext cx="2438400" cy="1220545"/>
            </a:xfrm>
            <a:prstGeom prst="rect">
              <a:avLst/>
            </a:prstGeom>
            <a:solidFill>
              <a:schemeClr val="accent3">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AC42F8EB-061D-B044-B110-2E85E111EE94}"/>
                </a:ext>
              </a:extLst>
            </p:cNvPr>
            <p:cNvSpPr/>
            <p:nvPr userDrawn="1"/>
          </p:nvSpPr>
          <p:spPr>
            <a:xfrm>
              <a:off x="8644547" y="4297984"/>
              <a:ext cx="2438400" cy="1220545"/>
            </a:xfrm>
            <a:prstGeom prst="rect">
              <a:avLst/>
            </a:prstGeom>
            <a:solidFill>
              <a:schemeClr val="accent4">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62613BCB-F747-9047-A36D-3F47595ED4F7}"/>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9B749DF3-7418-2846-B23C-AEAD93EFD45E}"/>
              </a:ext>
            </a:extLst>
          </p:cNvPr>
          <p:cNvSpPr>
            <a:spLocks noGrp="1"/>
          </p:cNvSpPr>
          <p:nvPr>
            <p:ph type="body" sz="quarter" idx="10" hasCustomPrompt="1"/>
          </p:nvPr>
        </p:nvSpPr>
        <p:spPr>
          <a:xfrm>
            <a:off x="953838" y="4155048"/>
            <a:ext cx="1360738" cy="461962"/>
          </a:xfrm>
          <a:prstGeom prst="rect">
            <a:avLst/>
          </a:prstGeom>
        </p:spPr>
        <p:txBody>
          <a:bodyPr/>
          <a:lstStyle>
            <a:lvl1pPr marL="0" indent="0" algn="ctr">
              <a:buNone/>
              <a:defRPr sz="1800" b="1">
                <a:solidFill>
                  <a:schemeClr val="bg1"/>
                </a:solidFill>
              </a:defRPr>
            </a:lvl1pPr>
          </a:lstStyle>
          <a:p>
            <a:pPr lvl="0"/>
            <a:r>
              <a:rPr lang="en-US"/>
              <a:t>Item One</a:t>
            </a:r>
          </a:p>
        </p:txBody>
      </p:sp>
      <p:sp>
        <p:nvSpPr>
          <p:cNvPr id="33" name="Text Placeholder 2">
            <a:extLst>
              <a:ext uri="{FF2B5EF4-FFF2-40B4-BE49-F238E27FC236}">
                <a16:creationId xmlns:a16="http://schemas.microsoft.com/office/drawing/2014/main" id="{86E7E489-174F-234D-999A-8B1C71DD1E6B}"/>
              </a:ext>
            </a:extLst>
          </p:cNvPr>
          <p:cNvSpPr>
            <a:spLocks noGrp="1"/>
          </p:cNvSpPr>
          <p:nvPr>
            <p:ph type="body" sz="quarter" idx="11" hasCustomPrompt="1"/>
          </p:nvPr>
        </p:nvSpPr>
        <p:spPr>
          <a:xfrm>
            <a:off x="953838" y="4561448"/>
            <a:ext cx="1360738" cy="315539"/>
          </a:xfrm>
          <a:prstGeom prst="rect">
            <a:avLst/>
          </a:prstGeom>
        </p:spPr>
        <p:txBody>
          <a:bodyPr/>
          <a:lstStyle>
            <a:lvl1pPr marL="0" indent="0" algn="ctr">
              <a:buNone/>
              <a:defRPr sz="1050" b="0">
                <a:solidFill>
                  <a:schemeClr val="bg1"/>
                </a:solidFill>
              </a:defRPr>
            </a:lvl1pPr>
          </a:lstStyle>
          <a:p>
            <a:pPr lvl="0"/>
            <a:r>
              <a:rPr lang="en-US"/>
              <a:t>Add Text Here</a:t>
            </a:r>
          </a:p>
        </p:txBody>
      </p:sp>
      <p:sp>
        <p:nvSpPr>
          <p:cNvPr id="34" name="Text Placeholder 2">
            <a:extLst>
              <a:ext uri="{FF2B5EF4-FFF2-40B4-BE49-F238E27FC236}">
                <a16:creationId xmlns:a16="http://schemas.microsoft.com/office/drawing/2014/main" id="{51598859-504F-F442-864B-06E75A38240E}"/>
              </a:ext>
            </a:extLst>
          </p:cNvPr>
          <p:cNvSpPr>
            <a:spLocks noGrp="1"/>
          </p:cNvSpPr>
          <p:nvPr>
            <p:ph type="body" sz="quarter" idx="12" hasCustomPrompt="1"/>
          </p:nvPr>
        </p:nvSpPr>
        <p:spPr>
          <a:xfrm>
            <a:off x="2895257" y="4155048"/>
            <a:ext cx="1360738" cy="461962"/>
          </a:xfrm>
          <a:prstGeom prst="rect">
            <a:avLst/>
          </a:prstGeom>
        </p:spPr>
        <p:txBody>
          <a:bodyPr/>
          <a:lstStyle>
            <a:lvl1pPr marL="0" indent="0" algn="ctr">
              <a:buNone/>
              <a:defRPr sz="1800" b="1">
                <a:solidFill>
                  <a:schemeClr val="bg1"/>
                </a:solidFill>
              </a:defRPr>
            </a:lvl1pPr>
          </a:lstStyle>
          <a:p>
            <a:pPr lvl="0"/>
            <a:r>
              <a:rPr lang="en-US"/>
              <a:t>Item Two</a:t>
            </a:r>
          </a:p>
        </p:txBody>
      </p:sp>
      <p:sp>
        <p:nvSpPr>
          <p:cNvPr id="35" name="Text Placeholder 2">
            <a:extLst>
              <a:ext uri="{FF2B5EF4-FFF2-40B4-BE49-F238E27FC236}">
                <a16:creationId xmlns:a16="http://schemas.microsoft.com/office/drawing/2014/main" id="{8DB75FAF-95F7-044E-A905-BFD7E67D19DA}"/>
              </a:ext>
            </a:extLst>
          </p:cNvPr>
          <p:cNvSpPr>
            <a:spLocks noGrp="1"/>
          </p:cNvSpPr>
          <p:nvPr>
            <p:ph type="body" sz="quarter" idx="13" hasCustomPrompt="1"/>
          </p:nvPr>
        </p:nvSpPr>
        <p:spPr>
          <a:xfrm>
            <a:off x="2895257" y="4561448"/>
            <a:ext cx="1360738" cy="315539"/>
          </a:xfrm>
          <a:prstGeom prst="rect">
            <a:avLst/>
          </a:prstGeom>
        </p:spPr>
        <p:txBody>
          <a:bodyPr/>
          <a:lstStyle>
            <a:lvl1pPr marL="0" indent="0" algn="ctr">
              <a:buNone/>
              <a:defRPr sz="1050" b="0">
                <a:solidFill>
                  <a:schemeClr val="bg1"/>
                </a:solidFill>
              </a:defRPr>
            </a:lvl1pPr>
          </a:lstStyle>
          <a:p>
            <a:pPr lvl="0"/>
            <a:r>
              <a:rPr lang="en-US"/>
              <a:t>Add Text Here</a:t>
            </a:r>
          </a:p>
        </p:txBody>
      </p:sp>
      <p:sp>
        <p:nvSpPr>
          <p:cNvPr id="36" name="Text Placeholder 2">
            <a:extLst>
              <a:ext uri="{FF2B5EF4-FFF2-40B4-BE49-F238E27FC236}">
                <a16:creationId xmlns:a16="http://schemas.microsoft.com/office/drawing/2014/main" id="{8BCC84B4-F91D-734B-903E-28C7DA0A38AD}"/>
              </a:ext>
            </a:extLst>
          </p:cNvPr>
          <p:cNvSpPr>
            <a:spLocks noGrp="1"/>
          </p:cNvSpPr>
          <p:nvPr>
            <p:ph type="body" sz="quarter" idx="14" hasCustomPrompt="1"/>
          </p:nvPr>
        </p:nvSpPr>
        <p:spPr>
          <a:xfrm>
            <a:off x="4855726" y="4142348"/>
            <a:ext cx="1360738" cy="461962"/>
          </a:xfrm>
          <a:prstGeom prst="rect">
            <a:avLst/>
          </a:prstGeom>
        </p:spPr>
        <p:txBody>
          <a:bodyPr/>
          <a:lstStyle>
            <a:lvl1pPr marL="0" indent="0" algn="ctr">
              <a:buNone/>
              <a:defRPr sz="1800" b="1">
                <a:solidFill>
                  <a:schemeClr val="bg1"/>
                </a:solidFill>
              </a:defRPr>
            </a:lvl1pPr>
          </a:lstStyle>
          <a:p>
            <a:pPr lvl="0"/>
            <a:r>
              <a:rPr lang="en-US"/>
              <a:t>Item Three</a:t>
            </a:r>
          </a:p>
        </p:txBody>
      </p:sp>
      <p:sp>
        <p:nvSpPr>
          <p:cNvPr id="37" name="Text Placeholder 2">
            <a:extLst>
              <a:ext uri="{FF2B5EF4-FFF2-40B4-BE49-F238E27FC236}">
                <a16:creationId xmlns:a16="http://schemas.microsoft.com/office/drawing/2014/main" id="{D03B97AC-C922-4D45-A218-87E86AE8C0B3}"/>
              </a:ext>
            </a:extLst>
          </p:cNvPr>
          <p:cNvSpPr>
            <a:spLocks noGrp="1"/>
          </p:cNvSpPr>
          <p:nvPr>
            <p:ph type="body" sz="quarter" idx="15" hasCustomPrompt="1"/>
          </p:nvPr>
        </p:nvSpPr>
        <p:spPr>
          <a:xfrm>
            <a:off x="4855726" y="4548748"/>
            <a:ext cx="1360738" cy="315539"/>
          </a:xfrm>
          <a:prstGeom prst="rect">
            <a:avLst/>
          </a:prstGeom>
        </p:spPr>
        <p:txBody>
          <a:bodyPr/>
          <a:lstStyle>
            <a:lvl1pPr marL="0" indent="0" algn="ctr">
              <a:buNone/>
              <a:defRPr sz="1050" b="0">
                <a:solidFill>
                  <a:schemeClr val="bg1"/>
                </a:solidFill>
              </a:defRPr>
            </a:lvl1pPr>
          </a:lstStyle>
          <a:p>
            <a:pPr lvl="0"/>
            <a:r>
              <a:rPr lang="en-US"/>
              <a:t>Add Text Here</a:t>
            </a:r>
          </a:p>
        </p:txBody>
      </p:sp>
      <p:sp>
        <p:nvSpPr>
          <p:cNvPr id="38" name="Text Placeholder 2">
            <a:extLst>
              <a:ext uri="{FF2B5EF4-FFF2-40B4-BE49-F238E27FC236}">
                <a16:creationId xmlns:a16="http://schemas.microsoft.com/office/drawing/2014/main" id="{7FC6A0AC-C5E1-EE48-80FC-F53C1E2DA81F}"/>
              </a:ext>
            </a:extLst>
          </p:cNvPr>
          <p:cNvSpPr>
            <a:spLocks noGrp="1"/>
          </p:cNvSpPr>
          <p:nvPr>
            <p:ph type="body" sz="quarter" idx="16" hasCustomPrompt="1"/>
          </p:nvPr>
        </p:nvSpPr>
        <p:spPr>
          <a:xfrm>
            <a:off x="6787620" y="4129648"/>
            <a:ext cx="1360738" cy="461962"/>
          </a:xfrm>
          <a:prstGeom prst="rect">
            <a:avLst/>
          </a:prstGeom>
        </p:spPr>
        <p:txBody>
          <a:bodyPr/>
          <a:lstStyle>
            <a:lvl1pPr marL="0" indent="0" algn="ctr">
              <a:buNone/>
              <a:defRPr sz="1800" b="1">
                <a:solidFill>
                  <a:schemeClr val="bg1"/>
                </a:solidFill>
              </a:defRPr>
            </a:lvl1pPr>
          </a:lstStyle>
          <a:p>
            <a:pPr lvl="0"/>
            <a:r>
              <a:rPr lang="en-US"/>
              <a:t>Item Four</a:t>
            </a:r>
          </a:p>
        </p:txBody>
      </p:sp>
      <p:sp>
        <p:nvSpPr>
          <p:cNvPr id="39" name="Text Placeholder 2">
            <a:extLst>
              <a:ext uri="{FF2B5EF4-FFF2-40B4-BE49-F238E27FC236}">
                <a16:creationId xmlns:a16="http://schemas.microsoft.com/office/drawing/2014/main" id="{8E7B8DFC-9FA3-BD42-A215-6727F1EA08FA}"/>
              </a:ext>
            </a:extLst>
          </p:cNvPr>
          <p:cNvSpPr>
            <a:spLocks noGrp="1"/>
          </p:cNvSpPr>
          <p:nvPr>
            <p:ph type="body" sz="quarter" idx="17" hasCustomPrompt="1"/>
          </p:nvPr>
        </p:nvSpPr>
        <p:spPr>
          <a:xfrm>
            <a:off x="6787620" y="4536048"/>
            <a:ext cx="1360738" cy="315539"/>
          </a:xfrm>
          <a:prstGeom prst="rect">
            <a:avLst/>
          </a:prstGeom>
        </p:spPr>
        <p:txBody>
          <a:bodyPr/>
          <a:lstStyle>
            <a:lvl1pPr marL="0" indent="0" algn="ctr">
              <a:buNone/>
              <a:defRPr sz="1050" b="0">
                <a:solidFill>
                  <a:schemeClr val="bg1"/>
                </a:solidFill>
              </a:defRPr>
            </a:lvl1pPr>
          </a:lstStyle>
          <a:p>
            <a:pPr lvl="0"/>
            <a:r>
              <a:rPr lang="en-US"/>
              <a:t>Add Text Here</a:t>
            </a:r>
          </a:p>
        </p:txBody>
      </p:sp>
    </p:spTree>
    <p:extLst>
      <p:ext uri="{BB962C8B-B14F-4D97-AF65-F5344CB8AC3E}">
        <p14:creationId xmlns:p14="http://schemas.microsoft.com/office/powerpoint/2010/main" val="2794259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Multiple Images 6A">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64ED3E9-770E-A043-B7A0-FC115470D8B6}"/>
              </a:ext>
            </a:extLst>
          </p:cNvPr>
          <p:cNvSpPr/>
          <p:nvPr userDrawn="1"/>
        </p:nvSpPr>
        <p:spPr>
          <a:xfrm>
            <a:off x="759643" y="1910081"/>
            <a:ext cx="1828800" cy="3791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F037D064-BAC4-DD46-8895-AACD64405D95}"/>
              </a:ext>
            </a:extLst>
          </p:cNvPr>
          <p:cNvSpPr/>
          <p:nvPr userDrawn="1"/>
        </p:nvSpPr>
        <p:spPr>
          <a:xfrm>
            <a:off x="2681012" y="1910081"/>
            <a:ext cx="1828800" cy="37914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15E78248-D762-D84B-8AB8-0582FA3019AF}"/>
              </a:ext>
            </a:extLst>
          </p:cNvPr>
          <p:cNvSpPr/>
          <p:nvPr userDrawn="1"/>
        </p:nvSpPr>
        <p:spPr>
          <a:xfrm>
            <a:off x="4602382" y="1910081"/>
            <a:ext cx="1828800" cy="37914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5F6775F2-D874-FA41-AF8F-6F55A8D7568F}"/>
              </a:ext>
            </a:extLst>
          </p:cNvPr>
          <p:cNvSpPr/>
          <p:nvPr userDrawn="1"/>
        </p:nvSpPr>
        <p:spPr>
          <a:xfrm>
            <a:off x="6523751" y="1910083"/>
            <a:ext cx="1828800" cy="37914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itle 1">
            <a:extLst>
              <a:ext uri="{FF2B5EF4-FFF2-40B4-BE49-F238E27FC236}">
                <a16:creationId xmlns:a16="http://schemas.microsoft.com/office/drawing/2014/main" id="{62613BCB-F747-9047-A36D-3F47595ED4F7}"/>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9B749DF3-7418-2846-B23C-AEAD93EFD45E}"/>
              </a:ext>
            </a:extLst>
          </p:cNvPr>
          <p:cNvSpPr>
            <a:spLocks noGrp="1"/>
          </p:cNvSpPr>
          <p:nvPr>
            <p:ph type="body" sz="quarter" idx="10" hasCustomPrompt="1"/>
          </p:nvPr>
        </p:nvSpPr>
        <p:spPr>
          <a:xfrm>
            <a:off x="994179" y="3204999"/>
            <a:ext cx="1360738" cy="461962"/>
          </a:xfrm>
          <a:prstGeom prst="rect">
            <a:avLst/>
          </a:prstGeom>
        </p:spPr>
        <p:txBody>
          <a:bodyPr/>
          <a:lstStyle>
            <a:lvl1pPr marL="0" indent="0" algn="ctr">
              <a:buNone/>
              <a:defRPr sz="1800" b="1">
                <a:solidFill>
                  <a:schemeClr val="tx1"/>
                </a:solidFill>
              </a:defRPr>
            </a:lvl1pPr>
          </a:lstStyle>
          <a:p>
            <a:pPr lvl="0"/>
            <a:r>
              <a:rPr lang="en-US"/>
              <a:t>Item One</a:t>
            </a:r>
          </a:p>
        </p:txBody>
      </p:sp>
      <p:sp>
        <p:nvSpPr>
          <p:cNvPr id="33" name="Text Placeholder 2">
            <a:extLst>
              <a:ext uri="{FF2B5EF4-FFF2-40B4-BE49-F238E27FC236}">
                <a16:creationId xmlns:a16="http://schemas.microsoft.com/office/drawing/2014/main" id="{86E7E489-174F-234D-999A-8B1C71DD1E6B}"/>
              </a:ext>
            </a:extLst>
          </p:cNvPr>
          <p:cNvSpPr>
            <a:spLocks noGrp="1"/>
          </p:cNvSpPr>
          <p:nvPr>
            <p:ph type="body" sz="quarter" idx="11" hasCustomPrompt="1"/>
          </p:nvPr>
        </p:nvSpPr>
        <p:spPr>
          <a:xfrm>
            <a:off x="994179" y="3611399"/>
            <a:ext cx="1360738" cy="461962"/>
          </a:xfrm>
          <a:prstGeom prst="rect">
            <a:avLst/>
          </a:prstGeom>
        </p:spPr>
        <p:txBody>
          <a:bodyPr/>
          <a:lstStyle>
            <a:lvl1pPr marL="0" indent="0" algn="ctr">
              <a:buNone/>
              <a:defRPr sz="1050" b="0">
                <a:solidFill>
                  <a:schemeClr val="bg1"/>
                </a:solidFill>
              </a:defRPr>
            </a:lvl1pPr>
          </a:lstStyle>
          <a:p>
            <a:pPr lvl="0"/>
            <a:r>
              <a:rPr lang="en-US"/>
              <a:t>Add Text Here</a:t>
            </a:r>
          </a:p>
        </p:txBody>
      </p:sp>
      <p:sp>
        <p:nvSpPr>
          <p:cNvPr id="34" name="Text Placeholder 2">
            <a:extLst>
              <a:ext uri="{FF2B5EF4-FFF2-40B4-BE49-F238E27FC236}">
                <a16:creationId xmlns:a16="http://schemas.microsoft.com/office/drawing/2014/main" id="{51598859-504F-F442-864B-06E75A38240E}"/>
              </a:ext>
            </a:extLst>
          </p:cNvPr>
          <p:cNvSpPr>
            <a:spLocks noGrp="1"/>
          </p:cNvSpPr>
          <p:nvPr>
            <p:ph type="body" sz="quarter" idx="12" hasCustomPrompt="1"/>
          </p:nvPr>
        </p:nvSpPr>
        <p:spPr>
          <a:xfrm>
            <a:off x="2908704" y="3204999"/>
            <a:ext cx="1360738" cy="461962"/>
          </a:xfrm>
          <a:prstGeom prst="rect">
            <a:avLst/>
          </a:prstGeom>
        </p:spPr>
        <p:txBody>
          <a:bodyPr/>
          <a:lstStyle>
            <a:lvl1pPr marL="0" indent="0" algn="ctr">
              <a:buNone/>
              <a:defRPr sz="1800" b="1">
                <a:solidFill>
                  <a:schemeClr val="tx1"/>
                </a:solidFill>
              </a:defRPr>
            </a:lvl1pPr>
          </a:lstStyle>
          <a:p>
            <a:pPr lvl="0"/>
            <a:r>
              <a:rPr lang="en-US"/>
              <a:t>Item Two</a:t>
            </a:r>
          </a:p>
        </p:txBody>
      </p:sp>
      <p:sp>
        <p:nvSpPr>
          <p:cNvPr id="35" name="Text Placeholder 2">
            <a:extLst>
              <a:ext uri="{FF2B5EF4-FFF2-40B4-BE49-F238E27FC236}">
                <a16:creationId xmlns:a16="http://schemas.microsoft.com/office/drawing/2014/main" id="{8DB75FAF-95F7-044E-A905-BFD7E67D19DA}"/>
              </a:ext>
            </a:extLst>
          </p:cNvPr>
          <p:cNvSpPr>
            <a:spLocks noGrp="1"/>
          </p:cNvSpPr>
          <p:nvPr>
            <p:ph type="body" sz="quarter" idx="13" hasCustomPrompt="1"/>
          </p:nvPr>
        </p:nvSpPr>
        <p:spPr>
          <a:xfrm>
            <a:off x="2908704" y="3611399"/>
            <a:ext cx="1360738" cy="461962"/>
          </a:xfrm>
          <a:prstGeom prst="rect">
            <a:avLst/>
          </a:prstGeom>
        </p:spPr>
        <p:txBody>
          <a:bodyPr/>
          <a:lstStyle>
            <a:lvl1pPr marL="0" indent="0" algn="ctr">
              <a:buNone/>
              <a:defRPr sz="1050" b="0">
                <a:solidFill>
                  <a:schemeClr val="bg1"/>
                </a:solidFill>
              </a:defRPr>
            </a:lvl1pPr>
          </a:lstStyle>
          <a:p>
            <a:pPr lvl="0"/>
            <a:r>
              <a:rPr lang="en-US"/>
              <a:t>Add Text Here</a:t>
            </a:r>
          </a:p>
        </p:txBody>
      </p:sp>
      <p:sp>
        <p:nvSpPr>
          <p:cNvPr id="36" name="Text Placeholder 2">
            <a:extLst>
              <a:ext uri="{FF2B5EF4-FFF2-40B4-BE49-F238E27FC236}">
                <a16:creationId xmlns:a16="http://schemas.microsoft.com/office/drawing/2014/main" id="{8BCC84B4-F91D-734B-903E-28C7DA0A38AD}"/>
              </a:ext>
            </a:extLst>
          </p:cNvPr>
          <p:cNvSpPr>
            <a:spLocks noGrp="1"/>
          </p:cNvSpPr>
          <p:nvPr>
            <p:ph type="body" sz="quarter" idx="14" hasCustomPrompt="1"/>
          </p:nvPr>
        </p:nvSpPr>
        <p:spPr>
          <a:xfrm>
            <a:off x="4842279" y="3192299"/>
            <a:ext cx="1360738" cy="461962"/>
          </a:xfrm>
          <a:prstGeom prst="rect">
            <a:avLst/>
          </a:prstGeom>
        </p:spPr>
        <p:txBody>
          <a:bodyPr/>
          <a:lstStyle>
            <a:lvl1pPr marL="0" indent="0" algn="ctr">
              <a:buNone/>
              <a:defRPr sz="1800" b="1">
                <a:solidFill>
                  <a:schemeClr val="tx1"/>
                </a:solidFill>
              </a:defRPr>
            </a:lvl1pPr>
          </a:lstStyle>
          <a:p>
            <a:pPr lvl="0"/>
            <a:r>
              <a:rPr lang="en-US"/>
              <a:t>Item Three</a:t>
            </a:r>
          </a:p>
        </p:txBody>
      </p:sp>
      <p:sp>
        <p:nvSpPr>
          <p:cNvPr id="37" name="Text Placeholder 2">
            <a:extLst>
              <a:ext uri="{FF2B5EF4-FFF2-40B4-BE49-F238E27FC236}">
                <a16:creationId xmlns:a16="http://schemas.microsoft.com/office/drawing/2014/main" id="{D03B97AC-C922-4D45-A218-87E86AE8C0B3}"/>
              </a:ext>
            </a:extLst>
          </p:cNvPr>
          <p:cNvSpPr>
            <a:spLocks noGrp="1"/>
          </p:cNvSpPr>
          <p:nvPr>
            <p:ph type="body" sz="quarter" idx="15" hasCustomPrompt="1"/>
          </p:nvPr>
        </p:nvSpPr>
        <p:spPr>
          <a:xfrm>
            <a:off x="4842279" y="3598699"/>
            <a:ext cx="1360738" cy="461962"/>
          </a:xfrm>
          <a:prstGeom prst="rect">
            <a:avLst/>
          </a:prstGeom>
        </p:spPr>
        <p:txBody>
          <a:bodyPr/>
          <a:lstStyle>
            <a:lvl1pPr marL="0" indent="0" algn="ctr">
              <a:buNone/>
              <a:defRPr sz="1050" b="0">
                <a:solidFill>
                  <a:schemeClr val="bg1"/>
                </a:solidFill>
              </a:defRPr>
            </a:lvl1pPr>
          </a:lstStyle>
          <a:p>
            <a:pPr lvl="0"/>
            <a:r>
              <a:rPr lang="en-US"/>
              <a:t>Add Text Here</a:t>
            </a:r>
          </a:p>
        </p:txBody>
      </p:sp>
      <p:sp>
        <p:nvSpPr>
          <p:cNvPr id="38" name="Text Placeholder 2">
            <a:extLst>
              <a:ext uri="{FF2B5EF4-FFF2-40B4-BE49-F238E27FC236}">
                <a16:creationId xmlns:a16="http://schemas.microsoft.com/office/drawing/2014/main" id="{7FC6A0AC-C5E1-EE48-80FC-F53C1E2DA81F}"/>
              </a:ext>
            </a:extLst>
          </p:cNvPr>
          <p:cNvSpPr>
            <a:spLocks noGrp="1"/>
          </p:cNvSpPr>
          <p:nvPr>
            <p:ph type="body" sz="quarter" idx="16" hasCustomPrompt="1"/>
          </p:nvPr>
        </p:nvSpPr>
        <p:spPr>
          <a:xfrm>
            <a:off x="6747279" y="3179599"/>
            <a:ext cx="1360738" cy="461962"/>
          </a:xfrm>
          <a:prstGeom prst="rect">
            <a:avLst/>
          </a:prstGeom>
        </p:spPr>
        <p:txBody>
          <a:bodyPr/>
          <a:lstStyle>
            <a:lvl1pPr marL="0" indent="0" algn="ctr">
              <a:buNone/>
              <a:defRPr sz="1800" b="1">
                <a:solidFill>
                  <a:schemeClr val="tx1"/>
                </a:solidFill>
              </a:defRPr>
            </a:lvl1pPr>
          </a:lstStyle>
          <a:p>
            <a:pPr lvl="0"/>
            <a:r>
              <a:rPr lang="en-US"/>
              <a:t>Item Four</a:t>
            </a:r>
          </a:p>
        </p:txBody>
      </p:sp>
      <p:sp>
        <p:nvSpPr>
          <p:cNvPr id="39" name="Text Placeholder 2">
            <a:extLst>
              <a:ext uri="{FF2B5EF4-FFF2-40B4-BE49-F238E27FC236}">
                <a16:creationId xmlns:a16="http://schemas.microsoft.com/office/drawing/2014/main" id="{8E7B8DFC-9FA3-BD42-A215-6727F1EA08FA}"/>
              </a:ext>
            </a:extLst>
          </p:cNvPr>
          <p:cNvSpPr>
            <a:spLocks noGrp="1"/>
          </p:cNvSpPr>
          <p:nvPr>
            <p:ph type="body" sz="quarter" idx="17" hasCustomPrompt="1"/>
          </p:nvPr>
        </p:nvSpPr>
        <p:spPr>
          <a:xfrm>
            <a:off x="6747279" y="3585999"/>
            <a:ext cx="1360738" cy="461962"/>
          </a:xfrm>
          <a:prstGeom prst="rect">
            <a:avLst/>
          </a:prstGeom>
        </p:spPr>
        <p:txBody>
          <a:bodyPr/>
          <a:lstStyle>
            <a:lvl1pPr marL="0" indent="0" algn="ctr">
              <a:buNone/>
              <a:defRPr sz="1050" b="0">
                <a:solidFill>
                  <a:schemeClr val="bg1"/>
                </a:solidFill>
              </a:defRPr>
            </a:lvl1pPr>
          </a:lstStyle>
          <a:p>
            <a:pPr lvl="0"/>
            <a:r>
              <a:rPr lang="en-US"/>
              <a:t>Add Text Here</a:t>
            </a:r>
          </a:p>
        </p:txBody>
      </p:sp>
    </p:spTree>
    <p:extLst>
      <p:ext uri="{BB962C8B-B14F-4D97-AF65-F5344CB8AC3E}">
        <p14:creationId xmlns:p14="http://schemas.microsoft.com/office/powerpoint/2010/main" val="2087204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2613BCB-F747-9047-A36D-3F47595ED4F7}"/>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cxnSp>
        <p:nvCxnSpPr>
          <p:cNvPr id="12" name="Straight Connector 11">
            <a:extLst>
              <a:ext uri="{FF2B5EF4-FFF2-40B4-BE49-F238E27FC236}">
                <a16:creationId xmlns:a16="http://schemas.microsoft.com/office/drawing/2014/main" id="{696681E5-7577-CD43-A11B-5ACB27FA2A65}"/>
              </a:ext>
            </a:extLst>
          </p:cNvPr>
          <p:cNvCxnSpPr>
            <a:cxnSpLocks/>
          </p:cNvCxnSpPr>
          <p:nvPr/>
        </p:nvCxnSpPr>
        <p:spPr>
          <a:xfrm>
            <a:off x="0" y="3939877"/>
            <a:ext cx="9144000" cy="0"/>
          </a:xfrm>
          <a:prstGeom prst="line">
            <a:avLst/>
          </a:prstGeom>
          <a:ln>
            <a:solidFill>
              <a:schemeClr val="bg2">
                <a:lumMod val="75000"/>
              </a:schemeClr>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D126D0A3-F164-A54C-BDE0-5EE628087B7F}"/>
              </a:ext>
            </a:extLst>
          </p:cNvPr>
          <p:cNvCxnSpPr/>
          <p:nvPr/>
        </p:nvCxnSpPr>
        <p:spPr>
          <a:xfrm flipV="1">
            <a:off x="8322299" y="3935265"/>
            <a:ext cx="0" cy="822303"/>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92A9D41E-FC26-A640-9EA4-0693B4018A41}"/>
              </a:ext>
            </a:extLst>
          </p:cNvPr>
          <p:cNvCxnSpPr/>
          <p:nvPr/>
        </p:nvCxnSpPr>
        <p:spPr>
          <a:xfrm flipV="1">
            <a:off x="7334753" y="3112962"/>
            <a:ext cx="0" cy="822303"/>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467CDD00-5311-C240-9FFA-8F0C525540CB}"/>
              </a:ext>
            </a:extLst>
          </p:cNvPr>
          <p:cNvCxnSpPr/>
          <p:nvPr/>
        </p:nvCxnSpPr>
        <p:spPr>
          <a:xfrm flipV="1">
            <a:off x="3854987" y="3935265"/>
            <a:ext cx="0" cy="822303"/>
          </a:xfrm>
          <a:prstGeom prst="line">
            <a:avLst/>
          </a:prstGeom>
          <a:ln>
            <a:solidFill>
              <a:schemeClr val="accent3">
                <a:lumMod val="75000"/>
              </a:schemeClr>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281C3821-7FA8-444C-9E6C-C59B520C6002}"/>
              </a:ext>
            </a:extLst>
          </p:cNvPr>
          <p:cNvCxnSpPr/>
          <p:nvPr/>
        </p:nvCxnSpPr>
        <p:spPr>
          <a:xfrm flipV="1">
            <a:off x="6261726" y="3928688"/>
            <a:ext cx="0" cy="82230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D66746BD-F72D-5F4D-848D-30C86F25E27B}"/>
              </a:ext>
            </a:extLst>
          </p:cNvPr>
          <p:cNvCxnSpPr/>
          <p:nvPr/>
        </p:nvCxnSpPr>
        <p:spPr>
          <a:xfrm flipV="1">
            <a:off x="5171386" y="3112962"/>
            <a:ext cx="0" cy="822303"/>
          </a:xfrm>
          <a:prstGeom prst="line">
            <a:avLst/>
          </a:prstGeom>
          <a:ln>
            <a:solidFill>
              <a:schemeClr val="accent1">
                <a:lumMod val="40000"/>
                <a:lumOff val="60000"/>
              </a:schemeClr>
            </a:solidFill>
          </a:ln>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42150BC3-75BA-3044-BBEE-560630D82FB5}"/>
              </a:ext>
            </a:extLst>
          </p:cNvPr>
          <p:cNvCxnSpPr/>
          <p:nvPr/>
        </p:nvCxnSpPr>
        <p:spPr>
          <a:xfrm flipV="1">
            <a:off x="3046448" y="3112963"/>
            <a:ext cx="0" cy="822303"/>
          </a:xfrm>
          <a:prstGeom prst="line">
            <a:avLst/>
          </a:prstGeom>
          <a:ln>
            <a:solidFill>
              <a:schemeClr val="accent5">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BB8490A0-AE7B-D547-8FD4-A78C93126ECC}"/>
              </a:ext>
            </a:extLst>
          </p:cNvPr>
          <p:cNvCxnSpPr/>
          <p:nvPr/>
        </p:nvCxnSpPr>
        <p:spPr>
          <a:xfrm flipV="1">
            <a:off x="1142826" y="3106385"/>
            <a:ext cx="0" cy="822303"/>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C8FC069C-292B-5845-84B3-ACBA5778C73A}"/>
              </a:ext>
            </a:extLst>
          </p:cNvPr>
          <p:cNvCxnSpPr/>
          <p:nvPr/>
        </p:nvCxnSpPr>
        <p:spPr>
          <a:xfrm flipV="1">
            <a:off x="1975911" y="3928688"/>
            <a:ext cx="0" cy="82230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pic>
        <p:nvPicPr>
          <p:cNvPr id="26" name="Picture 25" descr="Shape, icon&#10;&#10;Description automatically generated">
            <a:extLst>
              <a:ext uri="{FF2B5EF4-FFF2-40B4-BE49-F238E27FC236}">
                <a16:creationId xmlns:a16="http://schemas.microsoft.com/office/drawing/2014/main" id="{3CDDB553-1122-064E-A568-DE22FFA554F8}"/>
              </a:ext>
            </a:extLst>
          </p:cNvPr>
          <p:cNvPicPr>
            <a:picLocks noChangeAspect="1"/>
          </p:cNvPicPr>
          <p:nvPr/>
        </p:nvPicPr>
        <p:blipFill>
          <a:blip r:embed="rId2" cstate="screen">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1009980" y="3766741"/>
            <a:ext cx="264155" cy="330468"/>
          </a:xfrm>
          <a:prstGeom prst="rect">
            <a:avLst/>
          </a:prstGeom>
          <a:solidFill>
            <a:schemeClr val="bg1"/>
          </a:solidFill>
        </p:spPr>
      </p:pic>
      <p:pic>
        <p:nvPicPr>
          <p:cNvPr id="27" name="Picture 26" descr="Shape, icon&#10;&#10;Description automatically generated">
            <a:extLst>
              <a:ext uri="{FF2B5EF4-FFF2-40B4-BE49-F238E27FC236}">
                <a16:creationId xmlns:a16="http://schemas.microsoft.com/office/drawing/2014/main" id="{07FFC6F4-A336-2247-AB04-79C0698ECB27}"/>
              </a:ext>
            </a:extLst>
          </p:cNvPr>
          <p:cNvPicPr>
            <a:picLocks noChangeAspect="1"/>
          </p:cNvPicPr>
          <p:nvPr/>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42873" y="3756874"/>
            <a:ext cx="264155" cy="330468"/>
          </a:xfrm>
          <a:prstGeom prst="rect">
            <a:avLst/>
          </a:prstGeom>
          <a:solidFill>
            <a:schemeClr val="bg1"/>
          </a:solidFill>
        </p:spPr>
      </p:pic>
      <p:pic>
        <p:nvPicPr>
          <p:cNvPr id="28" name="Picture 27" descr="Shape, icon&#10;&#10;Description automatically generated">
            <a:extLst>
              <a:ext uri="{FF2B5EF4-FFF2-40B4-BE49-F238E27FC236}">
                <a16:creationId xmlns:a16="http://schemas.microsoft.com/office/drawing/2014/main" id="{74A32F57-E2A2-AA48-9C4F-2C1DCB2E2C99}"/>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2914371" y="3770031"/>
            <a:ext cx="264155" cy="330468"/>
          </a:xfrm>
          <a:prstGeom prst="rect">
            <a:avLst/>
          </a:prstGeom>
          <a:solidFill>
            <a:schemeClr val="bg1"/>
          </a:solidFill>
        </p:spPr>
      </p:pic>
      <p:pic>
        <p:nvPicPr>
          <p:cNvPr id="29" name="Picture 28" descr="Shape, icon&#10;&#10;Description automatically generated">
            <a:extLst>
              <a:ext uri="{FF2B5EF4-FFF2-40B4-BE49-F238E27FC236}">
                <a16:creationId xmlns:a16="http://schemas.microsoft.com/office/drawing/2014/main" id="{A36C58E1-12B4-9D41-8561-2DB2FEDD1AD4}"/>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3716104" y="3774094"/>
            <a:ext cx="264155" cy="330468"/>
          </a:xfrm>
          <a:prstGeom prst="rect">
            <a:avLst/>
          </a:prstGeom>
          <a:solidFill>
            <a:schemeClr val="bg1"/>
          </a:solidFill>
        </p:spPr>
      </p:pic>
      <p:pic>
        <p:nvPicPr>
          <p:cNvPr id="30" name="Picture 29" descr="Shape, icon&#10;&#10;Description automatically generated">
            <a:extLst>
              <a:ext uri="{FF2B5EF4-FFF2-40B4-BE49-F238E27FC236}">
                <a16:creationId xmlns:a16="http://schemas.microsoft.com/office/drawing/2014/main" id="{15198170-4803-0046-A996-C2346DB827BF}"/>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5039309" y="3770029"/>
            <a:ext cx="264155" cy="330468"/>
          </a:xfrm>
          <a:prstGeom prst="rect">
            <a:avLst/>
          </a:prstGeom>
          <a:solidFill>
            <a:schemeClr val="bg1"/>
          </a:solidFill>
        </p:spPr>
      </p:pic>
      <p:pic>
        <p:nvPicPr>
          <p:cNvPr id="31" name="Picture 30" descr="Shape, icon&#10;&#10;Description automatically generated">
            <a:extLst>
              <a:ext uri="{FF2B5EF4-FFF2-40B4-BE49-F238E27FC236}">
                <a16:creationId xmlns:a16="http://schemas.microsoft.com/office/drawing/2014/main" id="{8334CA4E-8F31-644E-8169-AFC8C80B6485}"/>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6120124" y="3770029"/>
            <a:ext cx="264155" cy="330468"/>
          </a:xfrm>
          <a:prstGeom prst="rect">
            <a:avLst/>
          </a:prstGeom>
          <a:solidFill>
            <a:schemeClr val="bg1"/>
          </a:solidFill>
        </p:spPr>
      </p:pic>
      <p:pic>
        <p:nvPicPr>
          <p:cNvPr id="32" name="Picture 31" descr="Shape, icon&#10;&#10;Description automatically generated">
            <a:extLst>
              <a:ext uri="{FF2B5EF4-FFF2-40B4-BE49-F238E27FC236}">
                <a16:creationId xmlns:a16="http://schemas.microsoft.com/office/drawing/2014/main" id="{E3AA2BF8-78E4-8D44-A19E-1AD9477DA1AE}"/>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7202679" y="3774094"/>
            <a:ext cx="264155" cy="330468"/>
          </a:xfrm>
          <a:prstGeom prst="rect">
            <a:avLst/>
          </a:prstGeom>
          <a:solidFill>
            <a:schemeClr val="bg1"/>
          </a:solidFill>
        </p:spPr>
      </p:pic>
      <p:pic>
        <p:nvPicPr>
          <p:cNvPr id="33" name="Picture 32" descr="Shape, icon&#10;&#10;Description automatically generated">
            <a:extLst>
              <a:ext uri="{FF2B5EF4-FFF2-40B4-BE49-F238E27FC236}">
                <a16:creationId xmlns:a16="http://schemas.microsoft.com/office/drawing/2014/main" id="{5B620BF3-946B-A04E-AFB0-704642101328}"/>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8190223" y="3756874"/>
            <a:ext cx="264155" cy="330468"/>
          </a:xfrm>
          <a:prstGeom prst="rect">
            <a:avLst/>
          </a:prstGeom>
          <a:solidFill>
            <a:schemeClr val="bg1"/>
          </a:solidFill>
        </p:spPr>
      </p:pic>
      <p:sp>
        <p:nvSpPr>
          <p:cNvPr id="34" name="Oval 33">
            <a:extLst>
              <a:ext uri="{FF2B5EF4-FFF2-40B4-BE49-F238E27FC236}">
                <a16:creationId xmlns:a16="http://schemas.microsoft.com/office/drawing/2014/main" id="{85746B00-3533-1049-AC11-8A96679BC197}"/>
              </a:ext>
            </a:extLst>
          </p:cNvPr>
          <p:cNvSpPr/>
          <p:nvPr/>
        </p:nvSpPr>
        <p:spPr>
          <a:xfrm>
            <a:off x="1110194" y="3060613"/>
            <a:ext cx="63725" cy="84967"/>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35" name="Oval 34">
            <a:extLst>
              <a:ext uri="{FF2B5EF4-FFF2-40B4-BE49-F238E27FC236}">
                <a16:creationId xmlns:a16="http://schemas.microsoft.com/office/drawing/2014/main" id="{DC41E93A-C980-D94F-8D55-447EC1006B8F}"/>
              </a:ext>
            </a:extLst>
          </p:cNvPr>
          <p:cNvSpPr/>
          <p:nvPr/>
        </p:nvSpPr>
        <p:spPr>
          <a:xfrm>
            <a:off x="1944049" y="4742062"/>
            <a:ext cx="63725" cy="84967"/>
          </a:xfrm>
          <a:prstGeom prst="ellipse">
            <a:avLst/>
          </a:prstGeom>
          <a:solidFill>
            <a:schemeClr val="tx2"/>
          </a:solidFill>
          <a:ln>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36" name="Oval 35">
            <a:extLst>
              <a:ext uri="{FF2B5EF4-FFF2-40B4-BE49-F238E27FC236}">
                <a16:creationId xmlns:a16="http://schemas.microsoft.com/office/drawing/2014/main" id="{3CA4A0A7-4E7F-BA43-A2FD-FF9569CEFEF7}"/>
              </a:ext>
            </a:extLst>
          </p:cNvPr>
          <p:cNvSpPr/>
          <p:nvPr/>
        </p:nvSpPr>
        <p:spPr>
          <a:xfrm>
            <a:off x="3014585" y="3060612"/>
            <a:ext cx="63725" cy="84967"/>
          </a:xfrm>
          <a:prstGeom prst="ellipse">
            <a:avLst/>
          </a:prstGeom>
          <a:solidFill>
            <a:schemeClr val="accent5">
              <a:lumMod val="60000"/>
              <a:lumOff val="40000"/>
            </a:schemeClr>
          </a:solidFill>
          <a:ln>
            <a:solidFill>
              <a:schemeClr val="accent5">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37" name="Oval 36">
            <a:extLst>
              <a:ext uri="{FF2B5EF4-FFF2-40B4-BE49-F238E27FC236}">
                <a16:creationId xmlns:a16="http://schemas.microsoft.com/office/drawing/2014/main" id="{909AAAAB-BA28-7E49-B925-FF49E03DB757}"/>
              </a:ext>
            </a:extLst>
          </p:cNvPr>
          <p:cNvSpPr/>
          <p:nvPr/>
        </p:nvSpPr>
        <p:spPr>
          <a:xfrm>
            <a:off x="3823125" y="4742061"/>
            <a:ext cx="63725" cy="84967"/>
          </a:xfrm>
          <a:prstGeom prst="ellipse">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38" name="Oval 37">
            <a:extLst>
              <a:ext uri="{FF2B5EF4-FFF2-40B4-BE49-F238E27FC236}">
                <a16:creationId xmlns:a16="http://schemas.microsoft.com/office/drawing/2014/main" id="{A3077FEE-4854-0A41-BB18-42590BEE9D4B}"/>
              </a:ext>
            </a:extLst>
          </p:cNvPr>
          <p:cNvSpPr/>
          <p:nvPr/>
        </p:nvSpPr>
        <p:spPr>
          <a:xfrm>
            <a:off x="5139523" y="3060611"/>
            <a:ext cx="63725" cy="84967"/>
          </a:xfrm>
          <a:prstGeom prst="ellipse">
            <a:avLst/>
          </a:prstGeom>
          <a:solidFill>
            <a:schemeClr val="accent1">
              <a:lumMod val="40000"/>
              <a:lumOff val="60000"/>
            </a:schemeClr>
          </a:solidFill>
          <a:ln>
            <a:solidFill>
              <a:schemeClr val="accent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39" name="Oval 38">
            <a:extLst>
              <a:ext uri="{FF2B5EF4-FFF2-40B4-BE49-F238E27FC236}">
                <a16:creationId xmlns:a16="http://schemas.microsoft.com/office/drawing/2014/main" id="{83BA51FC-A05A-9F49-A531-91C3B1C7B293}"/>
              </a:ext>
            </a:extLst>
          </p:cNvPr>
          <p:cNvSpPr/>
          <p:nvPr/>
        </p:nvSpPr>
        <p:spPr>
          <a:xfrm>
            <a:off x="6229864" y="4742060"/>
            <a:ext cx="63725" cy="84967"/>
          </a:xfrm>
          <a:prstGeom prst="ellipse">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40" name="Oval 39">
            <a:extLst>
              <a:ext uri="{FF2B5EF4-FFF2-40B4-BE49-F238E27FC236}">
                <a16:creationId xmlns:a16="http://schemas.microsoft.com/office/drawing/2014/main" id="{D5D3FD30-A075-EB4B-B323-C0396B0264FC}"/>
              </a:ext>
            </a:extLst>
          </p:cNvPr>
          <p:cNvSpPr/>
          <p:nvPr/>
        </p:nvSpPr>
        <p:spPr>
          <a:xfrm>
            <a:off x="7302892" y="3060610"/>
            <a:ext cx="63725" cy="84967"/>
          </a:xfrm>
          <a:prstGeom prst="ellipse">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41" name="Oval 40">
            <a:extLst>
              <a:ext uri="{FF2B5EF4-FFF2-40B4-BE49-F238E27FC236}">
                <a16:creationId xmlns:a16="http://schemas.microsoft.com/office/drawing/2014/main" id="{D5C4CD1F-E0BA-DC4D-8CD9-33BE79F50EB3}"/>
              </a:ext>
            </a:extLst>
          </p:cNvPr>
          <p:cNvSpPr/>
          <p:nvPr/>
        </p:nvSpPr>
        <p:spPr>
          <a:xfrm>
            <a:off x="8290438" y="4742060"/>
            <a:ext cx="63725" cy="84967"/>
          </a:xfrm>
          <a:prstGeom prst="ellipse">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cxnSp>
        <p:nvCxnSpPr>
          <p:cNvPr id="42" name="Straight Connector 41">
            <a:extLst>
              <a:ext uri="{FF2B5EF4-FFF2-40B4-BE49-F238E27FC236}">
                <a16:creationId xmlns:a16="http://schemas.microsoft.com/office/drawing/2014/main" id="{3AC68CD0-D271-394A-B2A1-FC0EA8B35771}"/>
              </a:ext>
            </a:extLst>
          </p:cNvPr>
          <p:cNvCxnSpPr>
            <a:cxnSpLocks/>
          </p:cNvCxnSpPr>
          <p:nvPr/>
        </p:nvCxnSpPr>
        <p:spPr>
          <a:xfrm flipV="1">
            <a:off x="761442" y="1888579"/>
            <a:ext cx="877683" cy="1"/>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4A4BE29D-1B37-454A-B3FF-F05B223DAD60}"/>
              </a:ext>
            </a:extLst>
          </p:cNvPr>
          <p:cNvCxnSpPr>
            <a:cxnSpLocks/>
          </p:cNvCxnSpPr>
          <p:nvPr/>
        </p:nvCxnSpPr>
        <p:spPr>
          <a:xfrm flipV="1">
            <a:off x="2633971" y="1888578"/>
            <a:ext cx="825375" cy="1"/>
          </a:xfrm>
          <a:prstGeom prst="line">
            <a:avLst/>
          </a:prstGeom>
          <a:ln>
            <a:solidFill>
              <a:schemeClr val="accent5">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EFFC4E46-115C-EE40-B46B-F54574081F5E}"/>
              </a:ext>
            </a:extLst>
          </p:cNvPr>
          <p:cNvCxnSpPr>
            <a:cxnSpLocks/>
          </p:cNvCxnSpPr>
          <p:nvPr/>
        </p:nvCxnSpPr>
        <p:spPr>
          <a:xfrm flipV="1">
            <a:off x="1563436" y="5535982"/>
            <a:ext cx="761225" cy="1"/>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00E9C4A3-E645-4142-979F-2E977B9AA0E9}"/>
              </a:ext>
            </a:extLst>
          </p:cNvPr>
          <p:cNvCxnSpPr>
            <a:cxnSpLocks/>
          </p:cNvCxnSpPr>
          <p:nvPr/>
        </p:nvCxnSpPr>
        <p:spPr>
          <a:xfrm flipV="1">
            <a:off x="3452146" y="5534316"/>
            <a:ext cx="867998" cy="3"/>
          </a:xfrm>
          <a:prstGeom prst="line">
            <a:avLst/>
          </a:prstGeom>
          <a:ln>
            <a:solidFill>
              <a:schemeClr val="accent3">
                <a:lumMod val="75000"/>
              </a:schemeClr>
            </a:solidFill>
          </a:ln>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C7B1A3E2-7924-014C-8EE9-C289C57B12A3}"/>
              </a:ext>
            </a:extLst>
          </p:cNvPr>
          <p:cNvCxnSpPr>
            <a:cxnSpLocks/>
          </p:cNvCxnSpPr>
          <p:nvPr/>
        </p:nvCxnSpPr>
        <p:spPr>
          <a:xfrm flipV="1">
            <a:off x="5871587" y="5535982"/>
            <a:ext cx="839676" cy="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CB0E9BE9-3DCA-694F-82B5-42FE2955D8DC}"/>
              </a:ext>
            </a:extLst>
          </p:cNvPr>
          <p:cNvCxnSpPr>
            <a:cxnSpLocks/>
          </p:cNvCxnSpPr>
          <p:nvPr/>
        </p:nvCxnSpPr>
        <p:spPr>
          <a:xfrm flipV="1">
            <a:off x="7909824" y="5534319"/>
            <a:ext cx="851764" cy="1667"/>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5FAAFDB1-CF66-EB4A-ADA4-55E1E0DD1722}"/>
              </a:ext>
            </a:extLst>
          </p:cNvPr>
          <p:cNvCxnSpPr>
            <a:cxnSpLocks/>
          </p:cNvCxnSpPr>
          <p:nvPr/>
        </p:nvCxnSpPr>
        <p:spPr>
          <a:xfrm flipV="1">
            <a:off x="6922277" y="1888578"/>
            <a:ext cx="850832" cy="1"/>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008470FD-73E3-AE4F-A7C1-8A5AF5FD764E}"/>
              </a:ext>
            </a:extLst>
          </p:cNvPr>
          <p:cNvCxnSpPr>
            <a:cxnSpLocks/>
          </p:cNvCxnSpPr>
          <p:nvPr/>
        </p:nvCxnSpPr>
        <p:spPr>
          <a:xfrm flipV="1">
            <a:off x="4724204" y="1894729"/>
            <a:ext cx="830637" cy="1"/>
          </a:xfrm>
          <a:prstGeom prst="line">
            <a:avLst/>
          </a:prstGeom>
          <a:ln>
            <a:solidFill>
              <a:schemeClr val="accent2">
                <a:lumMod val="40000"/>
                <a:lumOff val="60000"/>
              </a:schemeClr>
            </a:solidFill>
          </a:ln>
        </p:spPr>
        <p:style>
          <a:lnRef idx="2">
            <a:schemeClr val="dk1"/>
          </a:lnRef>
          <a:fillRef idx="0">
            <a:schemeClr val="dk1"/>
          </a:fillRef>
          <a:effectRef idx="1">
            <a:schemeClr val="dk1"/>
          </a:effectRef>
          <a:fontRef idx="minor">
            <a:schemeClr val="tx1"/>
          </a:fontRef>
        </p:style>
      </p:cxnSp>
      <p:sp>
        <p:nvSpPr>
          <p:cNvPr id="99" name="Text Placeholder 2">
            <a:extLst>
              <a:ext uri="{FF2B5EF4-FFF2-40B4-BE49-F238E27FC236}">
                <a16:creationId xmlns:a16="http://schemas.microsoft.com/office/drawing/2014/main" id="{0499FE7A-A3B5-1E41-958C-384FC785F8CF}"/>
              </a:ext>
            </a:extLst>
          </p:cNvPr>
          <p:cNvSpPr>
            <a:spLocks noGrp="1"/>
          </p:cNvSpPr>
          <p:nvPr>
            <p:ph type="body" sz="quarter" idx="13" hasCustomPrompt="1"/>
          </p:nvPr>
        </p:nvSpPr>
        <p:spPr>
          <a:xfrm>
            <a:off x="519915" y="1941048"/>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0" name="Text Placeholder 2">
            <a:extLst>
              <a:ext uri="{FF2B5EF4-FFF2-40B4-BE49-F238E27FC236}">
                <a16:creationId xmlns:a16="http://schemas.microsoft.com/office/drawing/2014/main" id="{B92633FE-BEA1-C245-9985-ED658238C08F}"/>
              </a:ext>
            </a:extLst>
          </p:cNvPr>
          <p:cNvSpPr>
            <a:spLocks noGrp="1"/>
          </p:cNvSpPr>
          <p:nvPr>
            <p:ph type="body" sz="quarter" idx="14" hasCustomPrompt="1"/>
          </p:nvPr>
        </p:nvSpPr>
        <p:spPr>
          <a:xfrm>
            <a:off x="2369118" y="1941048"/>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1" name="Text Placeholder 2">
            <a:extLst>
              <a:ext uri="{FF2B5EF4-FFF2-40B4-BE49-F238E27FC236}">
                <a16:creationId xmlns:a16="http://schemas.microsoft.com/office/drawing/2014/main" id="{04D1AA81-8AA9-4240-A14A-547582679F8F}"/>
              </a:ext>
            </a:extLst>
          </p:cNvPr>
          <p:cNvSpPr>
            <a:spLocks noGrp="1"/>
          </p:cNvSpPr>
          <p:nvPr>
            <p:ph type="body" sz="quarter" idx="15" hasCustomPrompt="1"/>
          </p:nvPr>
        </p:nvSpPr>
        <p:spPr>
          <a:xfrm>
            <a:off x="4459153" y="1941048"/>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2" name="Text Placeholder 2">
            <a:extLst>
              <a:ext uri="{FF2B5EF4-FFF2-40B4-BE49-F238E27FC236}">
                <a16:creationId xmlns:a16="http://schemas.microsoft.com/office/drawing/2014/main" id="{84F62793-6ABC-954B-A5BC-033BBB6E3EFA}"/>
              </a:ext>
            </a:extLst>
          </p:cNvPr>
          <p:cNvSpPr>
            <a:spLocks noGrp="1"/>
          </p:cNvSpPr>
          <p:nvPr>
            <p:ph type="body" sz="quarter" idx="16" hasCustomPrompt="1"/>
          </p:nvPr>
        </p:nvSpPr>
        <p:spPr>
          <a:xfrm>
            <a:off x="6622522" y="1927511"/>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3" name="Text Placeholder 2">
            <a:extLst>
              <a:ext uri="{FF2B5EF4-FFF2-40B4-BE49-F238E27FC236}">
                <a16:creationId xmlns:a16="http://schemas.microsoft.com/office/drawing/2014/main" id="{C7795120-262F-A241-8724-7CC386BB176F}"/>
              </a:ext>
            </a:extLst>
          </p:cNvPr>
          <p:cNvSpPr>
            <a:spLocks noGrp="1"/>
          </p:cNvSpPr>
          <p:nvPr>
            <p:ph type="body" sz="quarter" idx="17" hasCustomPrompt="1"/>
          </p:nvPr>
        </p:nvSpPr>
        <p:spPr>
          <a:xfrm>
            <a:off x="1249212" y="5210225"/>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4" name="Text Placeholder 2">
            <a:extLst>
              <a:ext uri="{FF2B5EF4-FFF2-40B4-BE49-F238E27FC236}">
                <a16:creationId xmlns:a16="http://schemas.microsoft.com/office/drawing/2014/main" id="{ECAC4BBF-452C-A547-A70D-304545987654}"/>
              </a:ext>
            </a:extLst>
          </p:cNvPr>
          <p:cNvSpPr>
            <a:spLocks noGrp="1"/>
          </p:cNvSpPr>
          <p:nvPr>
            <p:ph type="body" sz="quarter" idx="18" hasCustomPrompt="1"/>
          </p:nvPr>
        </p:nvSpPr>
        <p:spPr>
          <a:xfrm>
            <a:off x="3184140" y="5210225"/>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5" name="Text Placeholder 2">
            <a:extLst>
              <a:ext uri="{FF2B5EF4-FFF2-40B4-BE49-F238E27FC236}">
                <a16:creationId xmlns:a16="http://schemas.microsoft.com/office/drawing/2014/main" id="{1F426B2C-D370-1B40-9E47-48BAD94E3F6E}"/>
              </a:ext>
            </a:extLst>
          </p:cNvPr>
          <p:cNvSpPr>
            <a:spLocks noGrp="1"/>
          </p:cNvSpPr>
          <p:nvPr>
            <p:ph type="body" sz="quarter" idx="19" hasCustomPrompt="1"/>
          </p:nvPr>
        </p:nvSpPr>
        <p:spPr>
          <a:xfrm>
            <a:off x="5578975" y="5210225"/>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6" name="Text Placeholder 2">
            <a:extLst>
              <a:ext uri="{FF2B5EF4-FFF2-40B4-BE49-F238E27FC236}">
                <a16:creationId xmlns:a16="http://schemas.microsoft.com/office/drawing/2014/main" id="{563EE583-74F5-7145-A772-0FBC33C3EDB9}"/>
              </a:ext>
            </a:extLst>
          </p:cNvPr>
          <p:cNvSpPr>
            <a:spLocks noGrp="1"/>
          </p:cNvSpPr>
          <p:nvPr>
            <p:ph type="body" sz="quarter" idx="20" hasCustomPrompt="1"/>
          </p:nvPr>
        </p:nvSpPr>
        <p:spPr>
          <a:xfrm>
            <a:off x="7637569" y="5196688"/>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cxnSp>
        <p:nvCxnSpPr>
          <p:cNvPr id="54" name="Straight Connector 53">
            <a:extLst>
              <a:ext uri="{FF2B5EF4-FFF2-40B4-BE49-F238E27FC236}">
                <a16:creationId xmlns:a16="http://schemas.microsoft.com/office/drawing/2014/main" id="{9A8EB35F-8360-C547-9DEC-AEAEB91F08C9}"/>
              </a:ext>
            </a:extLst>
          </p:cNvPr>
          <p:cNvCxnSpPr>
            <a:cxnSpLocks/>
          </p:cNvCxnSpPr>
          <p:nvPr userDrawn="1"/>
        </p:nvCxnSpPr>
        <p:spPr>
          <a:xfrm>
            <a:off x="0" y="3939877"/>
            <a:ext cx="9144000" cy="0"/>
          </a:xfrm>
          <a:prstGeom prst="line">
            <a:avLst/>
          </a:prstGeom>
          <a:ln>
            <a:solidFill>
              <a:schemeClr val="bg2">
                <a:lumMod val="75000"/>
              </a:schemeClr>
            </a:solidFill>
          </a:ln>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97437EC0-7FD8-9946-AE4C-904526C9A097}"/>
              </a:ext>
            </a:extLst>
          </p:cNvPr>
          <p:cNvCxnSpPr/>
          <p:nvPr userDrawn="1"/>
        </p:nvCxnSpPr>
        <p:spPr>
          <a:xfrm flipV="1">
            <a:off x="8322299" y="3935265"/>
            <a:ext cx="0" cy="822303"/>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54E76FAE-F961-074A-8A8C-BF500DE378A0}"/>
              </a:ext>
            </a:extLst>
          </p:cNvPr>
          <p:cNvCxnSpPr/>
          <p:nvPr userDrawn="1"/>
        </p:nvCxnSpPr>
        <p:spPr>
          <a:xfrm flipV="1">
            <a:off x="7334753" y="3112962"/>
            <a:ext cx="0" cy="822303"/>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5C36BAC8-0481-B743-A8B5-A641B5E99DFC}"/>
              </a:ext>
            </a:extLst>
          </p:cNvPr>
          <p:cNvCxnSpPr/>
          <p:nvPr userDrawn="1"/>
        </p:nvCxnSpPr>
        <p:spPr>
          <a:xfrm flipV="1">
            <a:off x="3854987" y="3935265"/>
            <a:ext cx="0" cy="822303"/>
          </a:xfrm>
          <a:prstGeom prst="line">
            <a:avLst/>
          </a:prstGeom>
          <a:ln>
            <a:solidFill>
              <a:schemeClr val="accent3">
                <a:lumMod val="75000"/>
              </a:schemeClr>
            </a:solidFill>
          </a:ln>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4B119177-960B-104C-BEF4-EE3428CC453E}"/>
              </a:ext>
            </a:extLst>
          </p:cNvPr>
          <p:cNvCxnSpPr/>
          <p:nvPr userDrawn="1"/>
        </p:nvCxnSpPr>
        <p:spPr>
          <a:xfrm flipV="1">
            <a:off x="6261726" y="3928688"/>
            <a:ext cx="0" cy="82230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571AB4A3-EBA5-C24A-92CF-F9FF4B10AED8}"/>
              </a:ext>
            </a:extLst>
          </p:cNvPr>
          <p:cNvCxnSpPr/>
          <p:nvPr userDrawn="1"/>
        </p:nvCxnSpPr>
        <p:spPr>
          <a:xfrm flipV="1">
            <a:off x="5171386" y="3112962"/>
            <a:ext cx="0" cy="822303"/>
          </a:xfrm>
          <a:prstGeom prst="line">
            <a:avLst/>
          </a:prstGeom>
          <a:ln>
            <a:solidFill>
              <a:schemeClr val="accent1">
                <a:lumMod val="40000"/>
                <a:lumOff val="60000"/>
              </a:schemeClr>
            </a:solidFill>
          </a:ln>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ACC6CC01-B0C4-4A4D-A63C-5A10C7032D61}"/>
              </a:ext>
            </a:extLst>
          </p:cNvPr>
          <p:cNvCxnSpPr/>
          <p:nvPr userDrawn="1"/>
        </p:nvCxnSpPr>
        <p:spPr>
          <a:xfrm flipV="1">
            <a:off x="3046448" y="3112963"/>
            <a:ext cx="0" cy="822303"/>
          </a:xfrm>
          <a:prstGeom prst="line">
            <a:avLst/>
          </a:prstGeom>
          <a:ln>
            <a:solidFill>
              <a:schemeClr val="accent5">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BF27E6BC-9B9A-3B45-A23D-B1DC0BA86F8B}"/>
              </a:ext>
            </a:extLst>
          </p:cNvPr>
          <p:cNvCxnSpPr/>
          <p:nvPr userDrawn="1"/>
        </p:nvCxnSpPr>
        <p:spPr>
          <a:xfrm flipV="1">
            <a:off x="1142826" y="3106385"/>
            <a:ext cx="0" cy="822303"/>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651392B6-9BF0-194E-8F04-CB2604FDF75E}"/>
              </a:ext>
            </a:extLst>
          </p:cNvPr>
          <p:cNvCxnSpPr/>
          <p:nvPr userDrawn="1"/>
        </p:nvCxnSpPr>
        <p:spPr>
          <a:xfrm flipV="1">
            <a:off x="1975911" y="3928688"/>
            <a:ext cx="0" cy="82230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pic>
        <p:nvPicPr>
          <p:cNvPr id="64" name="Picture 63" descr="Shape, icon&#10;&#10;Description automatically generated">
            <a:extLst>
              <a:ext uri="{FF2B5EF4-FFF2-40B4-BE49-F238E27FC236}">
                <a16:creationId xmlns:a16="http://schemas.microsoft.com/office/drawing/2014/main" id="{506BF404-7524-7B46-B408-985997B24C58}"/>
              </a:ext>
            </a:extLst>
          </p:cNvPr>
          <p:cNvPicPr>
            <a:picLocks noChangeAspect="1"/>
          </p:cNvPicPr>
          <p:nvPr userDrawn="1"/>
        </p:nvPicPr>
        <p:blipFill>
          <a:blip r:embed="rId2" cstate="screen">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1009980" y="3766741"/>
            <a:ext cx="264155" cy="330468"/>
          </a:xfrm>
          <a:prstGeom prst="rect">
            <a:avLst/>
          </a:prstGeom>
          <a:solidFill>
            <a:schemeClr val="bg1"/>
          </a:solidFill>
        </p:spPr>
      </p:pic>
      <p:pic>
        <p:nvPicPr>
          <p:cNvPr id="65" name="Picture 64" descr="Shape, icon&#10;&#10;Description automatically generated">
            <a:extLst>
              <a:ext uri="{FF2B5EF4-FFF2-40B4-BE49-F238E27FC236}">
                <a16:creationId xmlns:a16="http://schemas.microsoft.com/office/drawing/2014/main" id="{9DAE10FD-BA70-6B4F-A1C9-D451DD1057A4}"/>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42873" y="3756874"/>
            <a:ext cx="264155" cy="330468"/>
          </a:xfrm>
          <a:prstGeom prst="rect">
            <a:avLst/>
          </a:prstGeom>
          <a:solidFill>
            <a:schemeClr val="bg1"/>
          </a:solidFill>
        </p:spPr>
      </p:pic>
      <p:pic>
        <p:nvPicPr>
          <p:cNvPr id="66" name="Picture 65" descr="Shape, icon&#10;&#10;Description automatically generated">
            <a:extLst>
              <a:ext uri="{FF2B5EF4-FFF2-40B4-BE49-F238E27FC236}">
                <a16:creationId xmlns:a16="http://schemas.microsoft.com/office/drawing/2014/main" id="{AB32392A-FCE8-4844-ACD2-4B12CE1B50AD}"/>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2914371" y="3770031"/>
            <a:ext cx="264155" cy="330468"/>
          </a:xfrm>
          <a:prstGeom prst="rect">
            <a:avLst/>
          </a:prstGeom>
          <a:solidFill>
            <a:schemeClr val="bg1"/>
          </a:solidFill>
        </p:spPr>
      </p:pic>
      <p:pic>
        <p:nvPicPr>
          <p:cNvPr id="67" name="Picture 66" descr="Shape, icon&#10;&#10;Description automatically generated">
            <a:extLst>
              <a:ext uri="{FF2B5EF4-FFF2-40B4-BE49-F238E27FC236}">
                <a16:creationId xmlns:a16="http://schemas.microsoft.com/office/drawing/2014/main" id="{4B727BAB-FDCE-2240-8319-EC602D4B150B}"/>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3716104" y="3774094"/>
            <a:ext cx="264155" cy="330468"/>
          </a:xfrm>
          <a:prstGeom prst="rect">
            <a:avLst/>
          </a:prstGeom>
          <a:solidFill>
            <a:schemeClr val="bg1"/>
          </a:solidFill>
        </p:spPr>
      </p:pic>
      <p:pic>
        <p:nvPicPr>
          <p:cNvPr id="68" name="Picture 67" descr="Shape, icon&#10;&#10;Description automatically generated">
            <a:extLst>
              <a:ext uri="{FF2B5EF4-FFF2-40B4-BE49-F238E27FC236}">
                <a16:creationId xmlns:a16="http://schemas.microsoft.com/office/drawing/2014/main" id="{06188CBE-EB84-9048-B7A8-10C4A5986E23}"/>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5039309" y="3770029"/>
            <a:ext cx="264155" cy="330468"/>
          </a:xfrm>
          <a:prstGeom prst="rect">
            <a:avLst/>
          </a:prstGeom>
          <a:solidFill>
            <a:schemeClr val="bg1"/>
          </a:solidFill>
        </p:spPr>
      </p:pic>
      <p:pic>
        <p:nvPicPr>
          <p:cNvPr id="69" name="Picture 68" descr="Shape, icon&#10;&#10;Description automatically generated">
            <a:extLst>
              <a:ext uri="{FF2B5EF4-FFF2-40B4-BE49-F238E27FC236}">
                <a16:creationId xmlns:a16="http://schemas.microsoft.com/office/drawing/2014/main" id="{0C04FD88-DB2E-4C4F-A54F-AD4091B01022}"/>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6120124" y="3770029"/>
            <a:ext cx="264155" cy="330468"/>
          </a:xfrm>
          <a:prstGeom prst="rect">
            <a:avLst/>
          </a:prstGeom>
          <a:solidFill>
            <a:schemeClr val="bg1"/>
          </a:solidFill>
        </p:spPr>
      </p:pic>
      <p:pic>
        <p:nvPicPr>
          <p:cNvPr id="70" name="Picture 69" descr="Shape, icon&#10;&#10;Description automatically generated">
            <a:extLst>
              <a:ext uri="{FF2B5EF4-FFF2-40B4-BE49-F238E27FC236}">
                <a16:creationId xmlns:a16="http://schemas.microsoft.com/office/drawing/2014/main" id="{EDE51766-57F9-7042-BA38-97D166F0ED56}"/>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7202679" y="3774094"/>
            <a:ext cx="264155" cy="330468"/>
          </a:xfrm>
          <a:prstGeom prst="rect">
            <a:avLst/>
          </a:prstGeom>
          <a:solidFill>
            <a:schemeClr val="bg1"/>
          </a:solidFill>
        </p:spPr>
      </p:pic>
      <p:pic>
        <p:nvPicPr>
          <p:cNvPr id="71" name="Picture 70" descr="Shape, icon&#10;&#10;Description automatically generated">
            <a:extLst>
              <a:ext uri="{FF2B5EF4-FFF2-40B4-BE49-F238E27FC236}">
                <a16:creationId xmlns:a16="http://schemas.microsoft.com/office/drawing/2014/main" id="{CA52A511-0857-8341-9AEF-72C054450BCC}"/>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8190223" y="3756874"/>
            <a:ext cx="264155" cy="330468"/>
          </a:xfrm>
          <a:prstGeom prst="rect">
            <a:avLst/>
          </a:prstGeom>
          <a:solidFill>
            <a:schemeClr val="bg1"/>
          </a:solidFill>
        </p:spPr>
      </p:pic>
      <p:sp>
        <p:nvSpPr>
          <p:cNvPr id="72" name="Oval 71">
            <a:extLst>
              <a:ext uri="{FF2B5EF4-FFF2-40B4-BE49-F238E27FC236}">
                <a16:creationId xmlns:a16="http://schemas.microsoft.com/office/drawing/2014/main" id="{0CF5BBC1-DCDD-A14A-B2F6-1F7C79BA1547}"/>
              </a:ext>
            </a:extLst>
          </p:cNvPr>
          <p:cNvSpPr/>
          <p:nvPr userDrawn="1"/>
        </p:nvSpPr>
        <p:spPr>
          <a:xfrm>
            <a:off x="1110194" y="3060613"/>
            <a:ext cx="63725" cy="84967"/>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73" name="Oval 72">
            <a:extLst>
              <a:ext uri="{FF2B5EF4-FFF2-40B4-BE49-F238E27FC236}">
                <a16:creationId xmlns:a16="http://schemas.microsoft.com/office/drawing/2014/main" id="{6DCFCC91-58DD-124E-96E9-34BEA396D586}"/>
              </a:ext>
            </a:extLst>
          </p:cNvPr>
          <p:cNvSpPr/>
          <p:nvPr userDrawn="1"/>
        </p:nvSpPr>
        <p:spPr>
          <a:xfrm>
            <a:off x="1944049" y="4742062"/>
            <a:ext cx="63725" cy="84967"/>
          </a:xfrm>
          <a:prstGeom prst="ellipse">
            <a:avLst/>
          </a:prstGeom>
          <a:solidFill>
            <a:schemeClr val="tx2"/>
          </a:solidFill>
          <a:ln>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74" name="Oval 73">
            <a:extLst>
              <a:ext uri="{FF2B5EF4-FFF2-40B4-BE49-F238E27FC236}">
                <a16:creationId xmlns:a16="http://schemas.microsoft.com/office/drawing/2014/main" id="{035557DB-C246-B947-A89A-6C051DE6DF19}"/>
              </a:ext>
            </a:extLst>
          </p:cNvPr>
          <p:cNvSpPr/>
          <p:nvPr userDrawn="1"/>
        </p:nvSpPr>
        <p:spPr>
          <a:xfrm>
            <a:off x="3014585" y="3060612"/>
            <a:ext cx="63725" cy="84967"/>
          </a:xfrm>
          <a:prstGeom prst="ellipse">
            <a:avLst/>
          </a:prstGeom>
          <a:solidFill>
            <a:schemeClr val="accent5">
              <a:lumMod val="60000"/>
              <a:lumOff val="40000"/>
            </a:schemeClr>
          </a:solidFill>
          <a:ln>
            <a:solidFill>
              <a:schemeClr val="accent5">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75" name="Oval 74">
            <a:extLst>
              <a:ext uri="{FF2B5EF4-FFF2-40B4-BE49-F238E27FC236}">
                <a16:creationId xmlns:a16="http://schemas.microsoft.com/office/drawing/2014/main" id="{94CC10F4-FCC3-8A4C-A065-3B80902C30A6}"/>
              </a:ext>
            </a:extLst>
          </p:cNvPr>
          <p:cNvSpPr/>
          <p:nvPr userDrawn="1"/>
        </p:nvSpPr>
        <p:spPr>
          <a:xfrm>
            <a:off x="3823125" y="4742061"/>
            <a:ext cx="63725" cy="84967"/>
          </a:xfrm>
          <a:prstGeom prst="ellipse">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76" name="Oval 75">
            <a:extLst>
              <a:ext uri="{FF2B5EF4-FFF2-40B4-BE49-F238E27FC236}">
                <a16:creationId xmlns:a16="http://schemas.microsoft.com/office/drawing/2014/main" id="{F1318010-EE2F-1841-BCD6-A5C87DBB54E9}"/>
              </a:ext>
            </a:extLst>
          </p:cNvPr>
          <p:cNvSpPr/>
          <p:nvPr userDrawn="1"/>
        </p:nvSpPr>
        <p:spPr>
          <a:xfrm>
            <a:off x="5139523" y="3060611"/>
            <a:ext cx="63725" cy="84967"/>
          </a:xfrm>
          <a:prstGeom prst="ellipse">
            <a:avLst/>
          </a:prstGeom>
          <a:solidFill>
            <a:schemeClr val="accent1">
              <a:lumMod val="40000"/>
              <a:lumOff val="60000"/>
            </a:schemeClr>
          </a:solidFill>
          <a:ln>
            <a:solidFill>
              <a:schemeClr val="accent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77" name="Oval 76">
            <a:extLst>
              <a:ext uri="{FF2B5EF4-FFF2-40B4-BE49-F238E27FC236}">
                <a16:creationId xmlns:a16="http://schemas.microsoft.com/office/drawing/2014/main" id="{786D7D77-6BE0-B144-8390-F8DAB3FFC793}"/>
              </a:ext>
            </a:extLst>
          </p:cNvPr>
          <p:cNvSpPr/>
          <p:nvPr userDrawn="1"/>
        </p:nvSpPr>
        <p:spPr>
          <a:xfrm>
            <a:off x="6229864" y="4742060"/>
            <a:ext cx="63725" cy="84967"/>
          </a:xfrm>
          <a:prstGeom prst="ellipse">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78" name="Oval 77">
            <a:extLst>
              <a:ext uri="{FF2B5EF4-FFF2-40B4-BE49-F238E27FC236}">
                <a16:creationId xmlns:a16="http://schemas.microsoft.com/office/drawing/2014/main" id="{BBF09958-E456-4346-B9DD-005EF9F27820}"/>
              </a:ext>
            </a:extLst>
          </p:cNvPr>
          <p:cNvSpPr/>
          <p:nvPr userDrawn="1"/>
        </p:nvSpPr>
        <p:spPr>
          <a:xfrm>
            <a:off x="7302892" y="3060610"/>
            <a:ext cx="63725" cy="84967"/>
          </a:xfrm>
          <a:prstGeom prst="ellipse">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sp>
        <p:nvSpPr>
          <p:cNvPr id="79" name="Oval 78">
            <a:extLst>
              <a:ext uri="{FF2B5EF4-FFF2-40B4-BE49-F238E27FC236}">
                <a16:creationId xmlns:a16="http://schemas.microsoft.com/office/drawing/2014/main" id="{092C3CE0-9E9E-984C-942B-D8C7A37B76C8}"/>
              </a:ext>
            </a:extLst>
          </p:cNvPr>
          <p:cNvSpPr/>
          <p:nvPr userDrawn="1"/>
        </p:nvSpPr>
        <p:spPr>
          <a:xfrm>
            <a:off x="8290438" y="4742060"/>
            <a:ext cx="63725" cy="84967"/>
          </a:xfrm>
          <a:prstGeom prst="ellipse">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dirty="0">
              <a:solidFill>
                <a:srgbClr val="FFFFFF"/>
              </a:solidFill>
              <a:latin typeface="Calibri" panose="020F0502020204030204"/>
            </a:endParaRPr>
          </a:p>
        </p:txBody>
      </p:sp>
      <p:cxnSp>
        <p:nvCxnSpPr>
          <p:cNvPr id="80" name="Straight Connector 79">
            <a:extLst>
              <a:ext uri="{FF2B5EF4-FFF2-40B4-BE49-F238E27FC236}">
                <a16:creationId xmlns:a16="http://schemas.microsoft.com/office/drawing/2014/main" id="{53FC8B86-A12D-A848-A498-50CE207663F7}"/>
              </a:ext>
            </a:extLst>
          </p:cNvPr>
          <p:cNvCxnSpPr>
            <a:cxnSpLocks/>
          </p:cNvCxnSpPr>
          <p:nvPr userDrawn="1"/>
        </p:nvCxnSpPr>
        <p:spPr>
          <a:xfrm flipV="1">
            <a:off x="761442" y="1888579"/>
            <a:ext cx="877683" cy="1"/>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131B5480-8404-C845-A7E3-1180553B1283}"/>
              </a:ext>
            </a:extLst>
          </p:cNvPr>
          <p:cNvCxnSpPr>
            <a:cxnSpLocks/>
          </p:cNvCxnSpPr>
          <p:nvPr userDrawn="1"/>
        </p:nvCxnSpPr>
        <p:spPr>
          <a:xfrm flipV="1">
            <a:off x="2633971" y="1888578"/>
            <a:ext cx="825375" cy="1"/>
          </a:xfrm>
          <a:prstGeom prst="line">
            <a:avLst/>
          </a:prstGeom>
          <a:ln>
            <a:solidFill>
              <a:schemeClr val="accent5">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F9DC65FE-B23C-4D46-A56C-97B3919AC24C}"/>
              </a:ext>
            </a:extLst>
          </p:cNvPr>
          <p:cNvCxnSpPr>
            <a:cxnSpLocks/>
          </p:cNvCxnSpPr>
          <p:nvPr userDrawn="1"/>
        </p:nvCxnSpPr>
        <p:spPr>
          <a:xfrm flipV="1">
            <a:off x="1563436" y="5535982"/>
            <a:ext cx="761225" cy="1"/>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7012174B-BA89-204B-B880-8DCA8352A956}"/>
              </a:ext>
            </a:extLst>
          </p:cNvPr>
          <p:cNvCxnSpPr>
            <a:cxnSpLocks/>
          </p:cNvCxnSpPr>
          <p:nvPr userDrawn="1"/>
        </p:nvCxnSpPr>
        <p:spPr>
          <a:xfrm flipV="1">
            <a:off x="3452146" y="5534316"/>
            <a:ext cx="867998" cy="3"/>
          </a:xfrm>
          <a:prstGeom prst="line">
            <a:avLst/>
          </a:prstGeom>
          <a:ln>
            <a:solidFill>
              <a:schemeClr val="accent3">
                <a:lumMod val="75000"/>
              </a:schemeClr>
            </a:solidFill>
          </a:ln>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36B5D7D8-3677-6942-80D5-19F6E1DD9DF4}"/>
              </a:ext>
            </a:extLst>
          </p:cNvPr>
          <p:cNvCxnSpPr>
            <a:cxnSpLocks/>
          </p:cNvCxnSpPr>
          <p:nvPr userDrawn="1"/>
        </p:nvCxnSpPr>
        <p:spPr>
          <a:xfrm flipV="1">
            <a:off x="5871587" y="5535982"/>
            <a:ext cx="839676" cy="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F8DB35F7-D0C2-0745-A1B0-5819F8950397}"/>
              </a:ext>
            </a:extLst>
          </p:cNvPr>
          <p:cNvCxnSpPr>
            <a:cxnSpLocks/>
          </p:cNvCxnSpPr>
          <p:nvPr userDrawn="1"/>
        </p:nvCxnSpPr>
        <p:spPr>
          <a:xfrm flipV="1">
            <a:off x="7909824" y="5534319"/>
            <a:ext cx="851764" cy="1667"/>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86" name="Straight Connector 85">
            <a:extLst>
              <a:ext uri="{FF2B5EF4-FFF2-40B4-BE49-F238E27FC236}">
                <a16:creationId xmlns:a16="http://schemas.microsoft.com/office/drawing/2014/main" id="{A3B7D4D1-20C9-F848-A415-D42B167AEC14}"/>
              </a:ext>
            </a:extLst>
          </p:cNvPr>
          <p:cNvCxnSpPr>
            <a:cxnSpLocks/>
          </p:cNvCxnSpPr>
          <p:nvPr userDrawn="1"/>
        </p:nvCxnSpPr>
        <p:spPr>
          <a:xfrm flipV="1">
            <a:off x="6922277" y="1888578"/>
            <a:ext cx="850832" cy="1"/>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1495EDB2-D12E-D940-A227-7B2412C87B69}"/>
              </a:ext>
            </a:extLst>
          </p:cNvPr>
          <p:cNvCxnSpPr>
            <a:cxnSpLocks/>
          </p:cNvCxnSpPr>
          <p:nvPr userDrawn="1"/>
        </p:nvCxnSpPr>
        <p:spPr>
          <a:xfrm flipV="1">
            <a:off x="4724204" y="1894729"/>
            <a:ext cx="830637" cy="1"/>
          </a:xfrm>
          <a:prstGeom prst="line">
            <a:avLst/>
          </a:prstGeom>
          <a:ln>
            <a:solidFill>
              <a:schemeClr val="accent2">
                <a:lumMod val="40000"/>
                <a:lumOff val="60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59743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id="{674D7F50-8F9E-EF4A-9875-CDE43E6C25A8}"/>
              </a:ext>
            </a:extLst>
          </p:cNvPr>
          <p:cNvSpPr>
            <a:spLocks noGrp="1"/>
          </p:cNvSpPr>
          <p:nvPr>
            <p:ph type="media" sz="quarter" idx="10"/>
          </p:nvPr>
        </p:nvSpPr>
        <p:spPr>
          <a:xfrm>
            <a:off x="335756" y="404813"/>
            <a:ext cx="8443913" cy="5313362"/>
          </a:xfrm>
          <a:prstGeom prst="rect">
            <a:avLst/>
          </a:prstGeom>
        </p:spPr>
        <p:txBody>
          <a:bodyPr/>
          <a:lstStyle/>
          <a:p>
            <a:r>
              <a:rPr lang="en-US" dirty="0"/>
              <a:t>Click icon to add media</a:t>
            </a:r>
          </a:p>
        </p:txBody>
      </p:sp>
    </p:spTree>
    <p:extLst>
      <p:ext uri="{BB962C8B-B14F-4D97-AF65-F5344CB8AC3E}">
        <p14:creationId xmlns:p14="http://schemas.microsoft.com/office/powerpoint/2010/main" val="1762590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706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F06D7CA-F41F-FF49-8823-B7FB7334165B}"/>
              </a:ext>
            </a:extLst>
          </p:cNvPr>
          <p:cNvGrpSpPr>
            <a:grpSpLocks noChangeAspect="1"/>
          </p:cNvGrpSpPr>
          <p:nvPr userDrawn="1"/>
        </p:nvGrpSpPr>
        <p:grpSpPr>
          <a:xfrm>
            <a:off x="-2" y="6007261"/>
            <a:ext cx="9144002" cy="854468"/>
            <a:chOff x="-6" y="5718713"/>
            <a:chExt cx="12192002" cy="1139290"/>
          </a:xfrm>
        </p:grpSpPr>
        <p:pic>
          <p:nvPicPr>
            <p:cNvPr id="15" name="Picture 14">
              <a:extLst>
                <a:ext uri="{FF2B5EF4-FFF2-40B4-BE49-F238E27FC236}">
                  <a16:creationId xmlns:a16="http://schemas.microsoft.com/office/drawing/2014/main" id="{6D0B078D-6EE4-364E-8422-44287A323F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16" name="Rectangle 15">
              <a:extLst>
                <a:ext uri="{FF2B5EF4-FFF2-40B4-BE49-F238E27FC236}">
                  <a16:creationId xmlns:a16="http://schemas.microsoft.com/office/drawing/2014/main" id="{7EF8A913-6FCA-484E-9D90-8C25CF385224}"/>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sp>
        <p:nvSpPr>
          <p:cNvPr id="3" name="Picture Placeholder 1"/>
          <p:cNvSpPr>
            <a:spLocks noGrp="1"/>
          </p:cNvSpPr>
          <p:nvPr>
            <p:ph type="pic" sz="quarter" idx="10"/>
          </p:nvPr>
        </p:nvSpPr>
        <p:spPr bwMode="auto">
          <a:xfrm>
            <a:off x="0" y="0"/>
            <a:ext cx="9144000" cy="68580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5" name="Rectangle 4">
            <a:extLst>
              <a:ext uri="{FF2B5EF4-FFF2-40B4-BE49-F238E27FC236}">
                <a16:creationId xmlns:a16="http://schemas.microsoft.com/office/drawing/2014/main" id="{740BA904-399B-CD45-88F9-DF016EEE8A17}"/>
              </a:ext>
            </a:extLst>
          </p:cNvPr>
          <p:cNvSpPr/>
          <p:nvPr/>
        </p:nvSpPr>
        <p:spPr>
          <a:xfrm>
            <a:off x="2" y="0"/>
            <a:ext cx="9143998"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BBD62748-1540-4744-8D6B-490EFAA1A4B8}"/>
              </a:ext>
            </a:extLst>
          </p:cNvPr>
          <p:cNvSpPr/>
          <p:nvPr/>
        </p:nvSpPr>
        <p:spPr>
          <a:xfrm>
            <a:off x="0" y="3230085"/>
            <a:ext cx="9144000"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04CCDEE3-8CDB-3F48-A366-E76202ACA130}"/>
              </a:ext>
            </a:extLst>
          </p:cNvPr>
          <p:cNvSpPr>
            <a:spLocks noGrp="1"/>
          </p:cNvSpPr>
          <p:nvPr>
            <p:ph type="title"/>
          </p:nvPr>
        </p:nvSpPr>
        <p:spPr>
          <a:xfrm>
            <a:off x="3663661" y="3678597"/>
            <a:ext cx="4968363" cy="1325563"/>
          </a:xfrm>
          <a:prstGeom prst="rect">
            <a:avLst/>
          </a:prstGeom>
        </p:spPr>
        <p:txBody>
          <a:bodyPr anchor="ctr" anchorCtr="0"/>
          <a:lstStyle>
            <a:lvl1pPr algn="l">
              <a:defRPr>
                <a:solidFill>
                  <a:schemeClr val="bg1"/>
                </a:solidFill>
              </a:defRPr>
            </a:lvl1pPr>
          </a:lstStyle>
          <a:p>
            <a:r>
              <a:rPr lang="en-US"/>
              <a:t>Click to edit Master title style</a:t>
            </a:r>
          </a:p>
        </p:txBody>
      </p:sp>
      <p:pic>
        <p:nvPicPr>
          <p:cNvPr id="13" name="Picture 12" descr="Logo&#10;&#10;Description automatically generated">
            <a:extLst>
              <a:ext uri="{FF2B5EF4-FFF2-40B4-BE49-F238E27FC236}">
                <a16:creationId xmlns:a16="http://schemas.microsoft.com/office/drawing/2014/main" id="{C5F66079-232A-F348-B405-9726453C24E7}"/>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l="10358" t="27256" r="7504" b="27165"/>
          <a:stretch/>
        </p:blipFill>
        <p:spPr>
          <a:xfrm>
            <a:off x="511976" y="3746672"/>
            <a:ext cx="2932601" cy="1257488"/>
          </a:xfrm>
          <a:prstGeom prst="rect">
            <a:avLst/>
          </a:prstGeom>
        </p:spPr>
      </p:pic>
    </p:spTree>
    <p:extLst>
      <p:ext uri="{BB962C8B-B14F-4D97-AF65-F5344CB8AC3E}">
        <p14:creationId xmlns:p14="http://schemas.microsoft.com/office/powerpoint/2010/main" val="292780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mage + Text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235B0C9-1B28-3245-86D7-C5C4AED96F13}"/>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B2138B4F-DEF0-C34B-8BB6-80486868684F}"/>
              </a:ext>
            </a:extLst>
          </p:cNvPr>
          <p:cNvSpPr>
            <a:spLocks noGrp="1"/>
          </p:cNvSpPr>
          <p:nvPr>
            <p:ph sz="quarter" idx="12"/>
          </p:nvPr>
        </p:nvSpPr>
        <p:spPr>
          <a:xfrm>
            <a:off x="4652394" y="1713706"/>
            <a:ext cx="3871913" cy="3656808"/>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8442DFC0-ABF5-8C4C-BF54-8C9B467C0135}"/>
              </a:ext>
            </a:extLst>
          </p:cNvPr>
          <p:cNvSpPr>
            <a:spLocks noGrp="1"/>
          </p:cNvSpPr>
          <p:nvPr>
            <p:ph sz="quarter" idx="16" hasCustomPrompt="1"/>
          </p:nvPr>
        </p:nvSpPr>
        <p:spPr>
          <a:xfrm>
            <a:off x="628651" y="1714596"/>
            <a:ext cx="4023744" cy="3655918"/>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3287294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1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4CCDEE3-8CDB-3F48-A366-E76202ACA130}"/>
              </a:ext>
            </a:extLst>
          </p:cNvPr>
          <p:cNvSpPr>
            <a:spLocks noGrp="1"/>
          </p:cNvSpPr>
          <p:nvPr>
            <p:ph type="title"/>
          </p:nvPr>
        </p:nvSpPr>
        <p:spPr>
          <a:xfrm>
            <a:off x="3663661" y="3678597"/>
            <a:ext cx="4968363" cy="1325563"/>
          </a:xfrm>
          <a:prstGeom prst="rect">
            <a:avLst/>
          </a:prstGeom>
        </p:spPr>
        <p:txBody>
          <a:bodyPr anchor="ctr" anchorCtr="0"/>
          <a:lstStyle>
            <a:lvl1pPr algn="l">
              <a:defRPr>
                <a:solidFill>
                  <a:schemeClr val="bg1"/>
                </a:solidFill>
              </a:defRPr>
            </a:lvl1pPr>
          </a:lstStyle>
          <a:p>
            <a:r>
              <a:rPr lang="en-US"/>
              <a:t>Click to edit Master title style</a:t>
            </a:r>
          </a:p>
        </p:txBody>
      </p:sp>
      <p:pic>
        <p:nvPicPr>
          <p:cNvPr id="10" name="Picture Placeholder 3">
            <a:extLst>
              <a:ext uri="{FF2B5EF4-FFF2-40B4-BE49-F238E27FC236}">
                <a16:creationId xmlns:a16="http://schemas.microsoft.com/office/drawing/2014/main" id="{315DBF9C-1F04-F94D-8361-A79A224F39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68902"/>
          </a:xfrm>
          <a:prstGeom prst="rect">
            <a:avLst/>
          </a:prstGeom>
        </p:spPr>
      </p:pic>
      <p:sp>
        <p:nvSpPr>
          <p:cNvPr id="11" name="Rectangle 10">
            <a:extLst>
              <a:ext uri="{FF2B5EF4-FFF2-40B4-BE49-F238E27FC236}">
                <a16:creationId xmlns:a16="http://schemas.microsoft.com/office/drawing/2014/main" id="{69FA3F78-23DE-7845-9A0E-33AEA0EEED17}"/>
              </a:ext>
            </a:extLst>
          </p:cNvPr>
          <p:cNvSpPr/>
          <p:nvPr userDrawn="1"/>
        </p:nvSpPr>
        <p:spPr>
          <a:xfrm>
            <a:off x="-1" y="-10903"/>
            <a:ext cx="9143999" cy="6868902"/>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9EE6A059-CB95-C94B-8418-55525F3B55D5}"/>
              </a:ext>
            </a:extLst>
          </p:cNvPr>
          <p:cNvSpPr/>
          <p:nvPr userDrawn="1"/>
        </p:nvSpPr>
        <p:spPr>
          <a:xfrm>
            <a:off x="-2" y="3230085"/>
            <a:ext cx="9144002"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itle 1">
            <a:extLst>
              <a:ext uri="{FF2B5EF4-FFF2-40B4-BE49-F238E27FC236}">
                <a16:creationId xmlns:a16="http://schemas.microsoft.com/office/drawing/2014/main" id="{1C0BA9C7-43A2-504A-8773-E088BF5A1FAF}"/>
              </a:ext>
            </a:extLst>
          </p:cNvPr>
          <p:cNvSpPr txBox="1">
            <a:spLocks/>
          </p:cNvSpPr>
          <p:nvPr userDrawn="1"/>
        </p:nvSpPr>
        <p:spPr>
          <a:xfrm>
            <a:off x="3663661" y="3678597"/>
            <a:ext cx="4968363" cy="1325563"/>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r>
              <a:rPr lang="en-US" dirty="0"/>
              <a:t>Click to edit Master title style</a:t>
            </a:r>
          </a:p>
        </p:txBody>
      </p:sp>
      <p:pic>
        <p:nvPicPr>
          <p:cNvPr id="16" name="Picture 15" descr="Logo&#10;&#10;Description automatically generated">
            <a:extLst>
              <a:ext uri="{FF2B5EF4-FFF2-40B4-BE49-F238E27FC236}">
                <a16:creationId xmlns:a16="http://schemas.microsoft.com/office/drawing/2014/main" id="{BF69CAFD-0A4A-FA4F-A21B-5691CC42E67C}"/>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l="10358" t="27256" r="7504" b="27165"/>
          <a:stretch/>
        </p:blipFill>
        <p:spPr>
          <a:xfrm>
            <a:off x="511976" y="3746672"/>
            <a:ext cx="2932601" cy="1257488"/>
          </a:xfrm>
          <a:prstGeom prst="rect">
            <a:avLst/>
          </a:prstGeom>
        </p:spPr>
      </p:pic>
    </p:spTree>
    <p:extLst>
      <p:ext uri="{BB962C8B-B14F-4D97-AF65-F5344CB8AC3E}">
        <p14:creationId xmlns:p14="http://schemas.microsoft.com/office/powerpoint/2010/main" val="4127285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1B">
    <p:spTree>
      <p:nvGrpSpPr>
        <p:cNvPr id="1" name=""/>
        <p:cNvGrpSpPr/>
        <p:nvPr/>
      </p:nvGrpSpPr>
      <p:grpSpPr>
        <a:xfrm>
          <a:off x="0" y="0"/>
          <a:ext cx="0" cy="0"/>
          <a:chOff x="0" y="0"/>
          <a:chExt cx="0" cy="0"/>
        </a:xfrm>
      </p:grpSpPr>
      <p:pic>
        <p:nvPicPr>
          <p:cNvPr id="29" name="Picture Placeholder 3">
            <a:extLst>
              <a:ext uri="{FF2B5EF4-FFF2-40B4-BE49-F238E27FC236}">
                <a16:creationId xmlns:a16="http://schemas.microsoft.com/office/drawing/2014/main" id="{E2261A65-3D4E-224E-8AB5-5F7A351352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0"/>
            <a:ext cx="9144000" cy="6858000"/>
          </a:xfrm>
          <a:prstGeom prst="rect">
            <a:avLst/>
          </a:prstGeom>
        </p:spPr>
      </p:pic>
      <p:sp>
        <p:nvSpPr>
          <p:cNvPr id="23" name="Title 1">
            <a:extLst>
              <a:ext uri="{FF2B5EF4-FFF2-40B4-BE49-F238E27FC236}">
                <a16:creationId xmlns:a16="http://schemas.microsoft.com/office/drawing/2014/main" id="{C6AB7E4B-7B90-DA4A-9863-2D5590945EAD}"/>
              </a:ext>
            </a:extLst>
          </p:cNvPr>
          <p:cNvSpPr>
            <a:spLocks noGrp="1"/>
          </p:cNvSpPr>
          <p:nvPr>
            <p:ph type="title"/>
          </p:nvPr>
        </p:nvSpPr>
        <p:spPr>
          <a:xfrm>
            <a:off x="3663661" y="3678597"/>
            <a:ext cx="4968363" cy="1325563"/>
          </a:xfrm>
          <a:prstGeom prst="rect">
            <a:avLst/>
          </a:prstGeom>
        </p:spPr>
        <p:txBody>
          <a:bodyPr anchor="ctr" anchorCtr="0"/>
          <a:lstStyle>
            <a:lvl1pPr algn="l">
              <a:defRPr>
                <a:solidFill>
                  <a:schemeClr val="bg1"/>
                </a:solidFill>
              </a:defRPr>
            </a:lvl1pPr>
          </a:lstStyle>
          <a:p>
            <a:r>
              <a:rPr lang="en-US"/>
              <a:t>Click to edit Master title style</a:t>
            </a:r>
          </a:p>
        </p:txBody>
      </p:sp>
      <p:sp>
        <p:nvSpPr>
          <p:cNvPr id="25" name="Rectangle 24">
            <a:extLst>
              <a:ext uri="{FF2B5EF4-FFF2-40B4-BE49-F238E27FC236}">
                <a16:creationId xmlns:a16="http://schemas.microsoft.com/office/drawing/2014/main" id="{742F139F-3955-2C4A-98B8-C9A59890BDF4}"/>
              </a:ext>
            </a:extLst>
          </p:cNvPr>
          <p:cNvSpPr/>
          <p:nvPr userDrawn="1"/>
        </p:nvSpPr>
        <p:spPr>
          <a:xfrm>
            <a:off x="-1" y="0"/>
            <a:ext cx="9143998"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B9A5330A-0A6A-EE45-A864-1FF5BD766BC4}"/>
              </a:ext>
            </a:extLst>
          </p:cNvPr>
          <p:cNvSpPr/>
          <p:nvPr userDrawn="1"/>
        </p:nvSpPr>
        <p:spPr>
          <a:xfrm>
            <a:off x="-2" y="3227832"/>
            <a:ext cx="9144002"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itle 1">
            <a:extLst>
              <a:ext uri="{FF2B5EF4-FFF2-40B4-BE49-F238E27FC236}">
                <a16:creationId xmlns:a16="http://schemas.microsoft.com/office/drawing/2014/main" id="{B3E98094-9B83-0341-8F85-0CECC8446AF0}"/>
              </a:ext>
            </a:extLst>
          </p:cNvPr>
          <p:cNvSpPr txBox="1">
            <a:spLocks/>
          </p:cNvSpPr>
          <p:nvPr userDrawn="1"/>
        </p:nvSpPr>
        <p:spPr>
          <a:xfrm>
            <a:off x="3663661" y="3678597"/>
            <a:ext cx="4968363" cy="1325563"/>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r>
              <a:rPr lang="en-US" dirty="0"/>
              <a:t>Click to edit Master title style</a:t>
            </a:r>
          </a:p>
        </p:txBody>
      </p:sp>
      <p:pic>
        <p:nvPicPr>
          <p:cNvPr id="28" name="Picture 27" descr="Logo&#10;&#10;Description automatically generated">
            <a:extLst>
              <a:ext uri="{FF2B5EF4-FFF2-40B4-BE49-F238E27FC236}">
                <a16:creationId xmlns:a16="http://schemas.microsoft.com/office/drawing/2014/main" id="{879B5AB7-9DF0-BD45-8B6E-F73FA725D3ED}"/>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l="10358" t="27256" r="7504" b="27165"/>
          <a:stretch/>
        </p:blipFill>
        <p:spPr>
          <a:xfrm>
            <a:off x="511976" y="3746672"/>
            <a:ext cx="2932601" cy="1257488"/>
          </a:xfrm>
          <a:prstGeom prst="rect">
            <a:avLst/>
          </a:prstGeom>
        </p:spPr>
      </p:pic>
    </p:spTree>
    <p:extLst>
      <p:ext uri="{BB962C8B-B14F-4D97-AF65-F5344CB8AC3E}">
        <p14:creationId xmlns:p14="http://schemas.microsoft.com/office/powerpoint/2010/main" val="564118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C5E9DC1-16EC-F34B-91E8-36840F0D8EEE}"/>
              </a:ext>
            </a:extLst>
          </p:cNvPr>
          <p:cNvGrpSpPr>
            <a:grpSpLocks noChangeAspect="1"/>
          </p:cNvGrpSpPr>
          <p:nvPr userDrawn="1"/>
        </p:nvGrpSpPr>
        <p:grpSpPr>
          <a:xfrm>
            <a:off x="-2" y="6007261"/>
            <a:ext cx="9144002" cy="854468"/>
            <a:chOff x="-6" y="5718713"/>
            <a:chExt cx="12192002" cy="1139290"/>
          </a:xfrm>
        </p:grpSpPr>
        <p:pic>
          <p:nvPicPr>
            <p:cNvPr id="18" name="Picture 17">
              <a:extLst>
                <a:ext uri="{FF2B5EF4-FFF2-40B4-BE49-F238E27FC236}">
                  <a16:creationId xmlns:a16="http://schemas.microsoft.com/office/drawing/2014/main" id="{03B69B48-403B-234C-825F-2F6A2EDA3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19" name="Rectangle 18">
              <a:extLst>
                <a:ext uri="{FF2B5EF4-FFF2-40B4-BE49-F238E27FC236}">
                  <a16:creationId xmlns:a16="http://schemas.microsoft.com/office/drawing/2014/main" id="{FFB23F66-56B6-B04A-820C-635564C0604C}"/>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sp>
        <p:nvSpPr>
          <p:cNvPr id="3" name="Picture Placeholder 1"/>
          <p:cNvSpPr>
            <a:spLocks noGrp="1"/>
          </p:cNvSpPr>
          <p:nvPr>
            <p:ph type="pic" sz="quarter" idx="10"/>
          </p:nvPr>
        </p:nvSpPr>
        <p:spPr bwMode="auto">
          <a:xfrm>
            <a:off x="0" y="0"/>
            <a:ext cx="9144000" cy="68580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5" name="Rectangle 4">
            <a:extLst>
              <a:ext uri="{FF2B5EF4-FFF2-40B4-BE49-F238E27FC236}">
                <a16:creationId xmlns:a16="http://schemas.microsoft.com/office/drawing/2014/main" id="{740BA904-399B-CD45-88F9-DF016EEE8A17}"/>
              </a:ext>
            </a:extLst>
          </p:cNvPr>
          <p:cNvSpPr/>
          <p:nvPr/>
        </p:nvSpPr>
        <p:spPr>
          <a:xfrm>
            <a:off x="1" y="0"/>
            <a:ext cx="9143999"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BBD62748-1540-4744-8D6B-490EFAA1A4B8}"/>
              </a:ext>
            </a:extLst>
          </p:cNvPr>
          <p:cNvSpPr/>
          <p:nvPr/>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1">
            <a:extLst>
              <a:ext uri="{FF2B5EF4-FFF2-40B4-BE49-F238E27FC236}">
                <a16:creationId xmlns:a16="http://schemas.microsoft.com/office/drawing/2014/main" id="{3957DA5D-A0EE-1844-A24D-A8D537FA518A}"/>
              </a:ext>
            </a:extLst>
          </p:cNvPr>
          <p:cNvSpPr>
            <a:spLocks noGrp="1"/>
          </p:cNvSpPr>
          <p:nvPr>
            <p:ph type="title"/>
          </p:nvPr>
        </p:nvSpPr>
        <p:spPr>
          <a:xfrm>
            <a:off x="3663661" y="3678597"/>
            <a:ext cx="4968363" cy="1325563"/>
          </a:xfrm>
          <a:prstGeom prst="rect">
            <a:avLst/>
          </a:prstGeom>
        </p:spPr>
        <p:txBody>
          <a:bodyPr anchor="ctr" anchorCtr="0"/>
          <a:lstStyle>
            <a:lvl1pPr algn="l">
              <a:defRPr>
                <a:solidFill>
                  <a:schemeClr val="accent1"/>
                </a:solidFill>
              </a:defRPr>
            </a:lvl1pPr>
          </a:lstStyle>
          <a:p>
            <a:r>
              <a:rPr lang="en-US"/>
              <a:t>Click to edit Master title style</a:t>
            </a:r>
          </a:p>
        </p:txBody>
      </p:sp>
      <p:sp>
        <p:nvSpPr>
          <p:cNvPr id="12" name="Rectangle 11">
            <a:extLst>
              <a:ext uri="{FF2B5EF4-FFF2-40B4-BE49-F238E27FC236}">
                <a16:creationId xmlns:a16="http://schemas.microsoft.com/office/drawing/2014/main" id="{E9D0F9D4-FB05-8A44-A708-2CF49EBC34B4}"/>
              </a:ext>
            </a:extLst>
          </p:cNvPr>
          <p:cNvSpPr/>
          <p:nvPr userDrawn="1"/>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itle 1">
            <a:extLst>
              <a:ext uri="{FF2B5EF4-FFF2-40B4-BE49-F238E27FC236}">
                <a16:creationId xmlns:a16="http://schemas.microsoft.com/office/drawing/2014/main" id="{53FE42EA-35AC-9849-BC41-D7521DAFE779}"/>
              </a:ext>
            </a:extLst>
          </p:cNvPr>
          <p:cNvSpPr txBox="1">
            <a:spLocks/>
          </p:cNvSpPr>
          <p:nvPr userDrawn="1"/>
        </p:nvSpPr>
        <p:spPr>
          <a:xfrm>
            <a:off x="3666744" y="3675888"/>
            <a:ext cx="5408676" cy="1325563"/>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en-US" dirty="0"/>
              <a:t>Click to edit Master title style</a:t>
            </a:r>
          </a:p>
        </p:txBody>
      </p:sp>
      <p:pic>
        <p:nvPicPr>
          <p:cNvPr id="16" name="Picture 15" descr="Logo, company name&#10;&#10;Description automatically generated">
            <a:extLst>
              <a:ext uri="{FF2B5EF4-FFF2-40B4-BE49-F238E27FC236}">
                <a16:creationId xmlns:a16="http://schemas.microsoft.com/office/drawing/2014/main" id="{9D669E94-D074-2646-99BB-FEB163417B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05" t="22411" r="6574" b="20379"/>
          <a:stretch/>
        </p:blipFill>
        <p:spPr>
          <a:xfrm>
            <a:off x="369437" y="3621311"/>
            <a:ext cx="3099601" cy="1569254"/>
          </a:xfrm>
          <a:prstGeom prst="rect">
            <a:avLst/>
          </a:prstGeom>
        </p:spPr>
      </p:pic>
    </p:spTree>
    <p:extLst>
      <p:ext uri="{BB962C8B-B14F-4D97-AF65-F5344CB8AC3E}">
        <p14:creationId xmlns:p14="http://schemas.microsoft.com/office/powerpoint/2010/main" val="2994184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2A">
    <p:spTree>
      <p:nvGrpSpPr>
        <p:cNvPr id="1" name=""/>
        <p:cNvGrpSpPr/>
        <p:nvPr/>
      </p:nvGrpSpPr>
      <p:grpSpPr>
        <a:xfrm>
          <a:off x="0" y="0"/>
          <a:ext cx="0" cy="0"/>
          <a:chOff x="0" y="0"/>
          <a:chExt cx="0" cy="0"/>
        </a:xfrm>
      </p:grpSpPr>
      <p:pic>
        <p:nvPicPr>
          <p:cNvPr id="18" name="Picture Placeholder 3">
            <a:extLst>
              <a:ext uri="{FF2B5EF4-FFF2-40B4-BE49-F238E27FC236}">
                <a16:creationId xmlns:a16="http://schemas.microsoft.com/office/drawing/2014/main" id="{A5110868-485A-8941-A9AA-7E62296FC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68902"/>
          </a:xfrm>
          <a:prstGeom prst="rect">
            <a:avLst/>
          </a:prstGeom>
        </p:spPr>
      </p:pic>
      <p:sp>
        <p:nvSpPr>
          <p:cNvPr id="5" name="Rectangle 4">
            <a:extLst>
              <a:ext uri="{FF2B5EF4-FFF2-40B4-BE49-F238E27FC236}">
                <a16:creationId xmlns:a16="http://schemas.microsoft.com/office/drawing/2014/main" id="{740BA904-399B-CD45-88F9-DF016EEE8A17}"/>
              </a:ext>
            </a:extLst>
          </p:cNvPr>
          <p:cNvSpPr/>
          <p:nvPr/>
        </p:nvSpPr>
        <p:spPr>
          <a:xfrm>
            <a:off x="0" y="0"/>
            <a:ext cx="9144000"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B7C20E1A-DFC9-CC4E-84A3-5CC2B32352C5}"/>
              </a:ext>
            </a:extLst>
          </p:cNvPr>
          <p:cNvSpPr/>
          <p:nvPr userDrawn="1"/>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E9270161-074E-FA4A-8FBE-01E8E23CA876}"/>
              </a:ext>
            </a:extLst>
          </p:cNvPr>
          <p:cNvSpPr txBox="1">
            <a:spLocks/>
          </p:cNvSpPr>
          <p:nvPr userDrawn="1"/>
        </p:nvSpPr>
        <p:spPr>
          <a:xfrm>
            <a:off x="3666744" y="3675888"/>
            <a:ext cx="5107819" cy="1325563"/>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en-US" dirty="0"/>
              <a:t>Click to edit Master title style</a:t>
            </a:r>
          </a:p>
        </p:txBody>
      </p:sp>
      <p:pic>
        <p:nvPicPr>
          <p:cNvPr id="17" name="Picture 16" descr="Logo, company name&#10;&#10;Description automatically generated">
            <a:extLst>
              <a:ext uri="{FF2B5EF4-FFF2-40B4-BE49-F238E27FC236}">
                <a16:creationId xmlns:a16="http://schemas.microsoft.com/office/drawing/2014/main" id="{B8551B6D-8FAB-F545-9CF2-ACE2C291C6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05" t="22411" r="6574" b="20379"/>
          <a:stretch/>
        </p:blipFill>
        <p:spPr>
          <a:xfrm>
            <a:off x="369437" y="3621311"/>
            <a:ext cx="3099601" cy="1569254"/>
          </a:xfrm>
          <a:prstGeom prst="rect">
            <a:avLst/>
          </a:prstGeom>
        </p:spPr>
      </p:pic>
    </p:spTree>
    <p:extLst>
      <p:ext uri="{BB962C8B-B14F-4D97-AF65-F5344CB8AC3E}">
        <p14:creationId xmlns:p14="http://schemas.microsoft.com/office/powerpoint/2010/main" val="2406044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2B">
    <p:spTree>
      <p:nvGrpSpPr>
        <p:cNvPr id="1" name=""/>
        <p:cNvGrpSpPr/>
        <p:nvPr/>
      </p:nvGrpSpPr>
      <p:grpSpPr>
        <a:xfrm>
          <a:off x="0" y="0"/>
          <a:ext cx="0" cy="0"/>
          <a:chOff x="0" y="0"/>
          <a:chExt cx="0" cy="0"/>
        </a:xfrm>
      </p:grpSpPr>
      <p:pic>
        <p:nvPicPr>
          <p:cNvPr id="23" name="Picture Placeholder 3">
            <a:extLst>
              <a:ext uri="{FF2B5EF4-FFF2-40B4-BE49-F238E27FC236}">
                <a16:creationId xmlns:a16="http://schemas.microsoft.com/office/drawing/2014/main" id="{29CBF98D-1521-0B4D-901F-DD7AAA2F88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0"/>
            <a:ext cx="9144000" cy="6858000"/>
          </a:xfrm>
          <a:prstGeom prst="rect">
            <a:avLst/>
          </a:prstGeom>
        </p:spPr>
      </p:pic>
      <p:sp>
        <p:nvSpPr>
          <p:cNvPr id="18" name="Rectangle 17">
            <a:extLst>
              <a:ext uri="{FF2B5EF4-FFF2-40B4-BE49-F238E27FC236}">
                <a16:creationId xmlns:a16="http://schemas.microsoft.com/office/drawing/2014/main" id="{43622C4A-6F0C-3046-B66D-709AF13ECC57}"/>
              </a:ext>
            </a:extLst>
          </p:cNvPr>
          <p:cNvSpPr/>
          <p:nvPr userDrawn="1"/>
        </p:nvSpPr>
        <p:spPr>
          <a:xfrm>
            <a:off x="0" y="0"/>
            <a:ext cx="9144000" cy="68579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A4391AF8-15CF-844C-991F-70696CDE02FB}"/>
              </a:ext>
            </a:extLst>
          </p:cNvPr>
          <p:cNvSpPr/>
          <p:nvPr userDrawn="1"/>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Title 1">
            <a:extLst>
              <a:ext uri="{FF2B5EF4-FFF2-40B4-BE49-F238E27FC236}">
                <a16:creationId xmlns:a16="http://schemas.microsoft.com/office/drawing/2014/main" id="{F20A182D-96AB-C74A-9747-0A4DE03D970B}"/>
              </a:ext>
            </a:extLst>
          </p:cNvPr>
          <p:cNvSpPr txBox="1">
            <a:spLocks/>
          </p:cNvSpPr>
          <p:nvPr userDrawn="1"/>
        </p:nvSpPr>
        <p:spPr>
          <a:xfrm>
            <a:off x="3666744" y="3675888"/>
            <a:ext cx="5107819" cy="1325563"/>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en-US" dirty="0"/>
              <a:t>Click to edit Master title style</a:t>
            </a:r>
          </a:p>
        </p:txBody>
      </p:sp>
      <p:pic>
        <p:nvPicPr>
          <p:cNvPr id="22" name="Picture 21" descr="Logo, company name&#10;&#10;Description automatically generated">
            <a:extLst>
              <a:ext uri="{FF2B5EF4-FFF2-40B4-BE49-F238E27FC236}">
                <a16:creationId xmlns:a16="http://schemas.microsoft.com/office/drawing/2014/main" id="{13964A1F-2F3E-4C45-9234-C489590A11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05" t="22411" r="6574" b="20379"/>
          <a:stretch/>
        </p:blipFill>
        <p:spPr>
          <a:xfrm>
            <a:off x="369437" y="3621311"/>
            <a:ext cx="3099601" cy="1569254"/>
          </a:xfrm>
          <a:prstGeom prst="rect">
            <a:avLst/>
          </a:prstGeom>
        </p:spPr>
      </p:pic>
    </p:spTree>
    <p:extLst>
      <p:ext uri="{BB962C8B-B14F-4D97-AF65-F5344CB8AC3E}">
        <p14:creationId xmlns:p14="http://schemas.microsoft.com/office/powerpoint/2010/main" val="326304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Slide 1">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B82FD58-3933-BB43-853F-F975CD0A56B6}"/>
              </a:ext>
            </a:extLst>
          </p:cNvPr>
          <p:cNvGrpSpPr>
            <a:grpSpLocks noChangeAspect="1"/>
          </p:cNvGrpSpPr>
          <p:nvPr userDrawn="1"/>
        </p:nvGrpSpPr>
        <p:grpSpPr>
          <a:xfrm>
            <a:off x="-2" y="6007261"/>
            <a:ext cx="9144002" cy="854468"/>
            <a:chOff x="-6" y="5718713"/>
            <a:chExt cx="12192002" cy="1139290"/>
          </a:xfrm>
        </p:grpSpPr>
        <p:pic>
          <p:nvPicPr>
            <p:cNvPr id="16" name="Picture 15">
              <a:extLst>
                <a:ext uri="{FF2B5EF4-FFF2-40B4-BE49-F238E27FC236}">
                  <a16:creationId xmlns:a16="http://schemas.microsoft.com/office/drawing/2014/main" id="{18D75249-6375-BC48-8D95-C3FAD1BEA2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17" name="Rectangle 16">
              <a:extLst>
                <a:ext uri="{FF2B5EF4-FFF2-40B4-BE49-F238E27FC236}">
                  <a16:creationId xmlns:a16="http://schemas.microsoft.com/office/drawing/2014/main" id="{329A90CB-63CD-5043-AAFF-4B7923E84D16}"/>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sp>
        <p:nvSpPr>
          <p:cNvPr id="3" name="Picture Placeholder 1"/>
          <p:cNvSpPr>
            <a:spLocks noGrp="1"/>
          </p:cNvSpPr>
          <p:nvPr>
            <p:ph type="pic" sz="quarter" idx="10"/>
          </p:nvPr>
        </p:nvSpPr>
        <p:spPr bwMode="auto">
          <a:xfrm>
            <a:off x="0" y="0"/>
            <a:ext cx="9144000" cy="68580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4" name="TextBox 3">
            <a:extLst>
              <a:ext uri="{FF2B5EF4-FFF2-40B4-BE49-F238E27FC236}">
                <a16:creationId xmlns:a16="http://schemas.microsoft.com/office/drawing/2014/main" id="{B41EAC7C-F765-634B-B7E1-E18464A439BA}"/>
              </a:ext>
            </a:extLst>
          </p:cNvPr>
          <p:cNvSpPr txBox="1"/>
          <p:nvPr/>
        </p:nvSpPr>
        <p:spPr>
          <a:xfrm>
            <a:off x="8652510" y="6519150"/>
            <a:ext cx="422910" cy="207749"/>
          </a:xfrm>
          <a:prstGeom prst="rect">
            <a:avLst/>
          </a:prstGeom>
          <a:noFill/>
        </p:spPr>
        <p:txBody>
          <a:bodyPr wrap="square" rtlCol="0">
            <a:spAutoFit/>
          </a:bodyPr>
          <a:lstStyle/>
          <a:p>
            <a:pPr algn="r"/>
            <a:fld id="{99143485-D163-204E-B555-CA63111AF4AE}" type="slidenum">
              <a:rPr lang="en-US" sz="750" smtClean="0">
                <a:solidFill>
                  <a:schemeClr val="bg1"/>
                </a:solidFill>
              </a:rPr>
              <a:t>‹#›</a:t>
            </a:fld>
            <a:endParaRPr lang="en-US" sz="750" dirty="0">
              <a:solidFill>
                <a:schemeClr val="bg1"/>
              </a:solidFill>
            </a:endParaRPr>
          </a:p>
        </p:txBody>
      </p:sp>
      <p:sp>
        <p:nvSpPr>
          <p:cNvPr id="5" name="Rectangle 4">
            <a:extLst>
              <a:ext uri="{FF2B5EF4-FFF2-40B4-BE49-F238E27FC236}">
                <a16:creationId xmlns:a16="http://schemas.microsoft.com/office/drawing/2014/main" id="{740BA904-399B-CD45-88F9-DF016EEE8A17}"/>
              </a:ext>
            </a:extLst>
          </p:cNvPr>
          <p:cNvSpPr/>
          <p:nvPr/>
        </p:nvSpPr>
        <p:spPr>
          <a:xfrm>
            <a:off x="1" y="0"/>
            <a:ext cx="9143999"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BBD62748-1540-4744-8D6B-490EFAA1A4B8}"/>
              </a:ext>
            </a:extLst>
          </p:cNvPr>
          <p:cNvSpPr/>
          <p:nvPr/>
        </p:nvSpPr>
        <p:spPr>
          <a:xfrm>
            <a:off x="0" y="3230085"/>
            <a:ext cx="9144000"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04CCDEE3-8CDB-3F48-A366-E76202ACA130}"/>
              </a:ext>
            </a:extLst>
          </p:cNvPr>
          <p:cNvSpPr>
            <a:spLocks noGrp="1"/>
          </p:cNvSpPr>
          <p:nvPr>
            <p:ph type="title"/>
          </p:nvPr>
        </p:nvSpPr>
        <p:spPr>
          <a:xfrm>
            <a:off x="2041337" y="3737589"/>
            <a:ext cx="4968363" cy="1325563"/>
          </a:xfrm>
          <a:prstGeom prst="rect">
            <a:avLst/>
          </a:prstGeom>
        </p:spPr>
        <p:txBody>
          <a:bodyPr anchor="ctr" anchorCtr="0"/>
          <a:lstStyle>
            <a:lvl1pPr algn="ctr">
              <a:defRPr>
                <a:solidFill>
                  <a:schemeClr val="bg1"/>
                </a:solidFill>
              </a:defRPr>
            </a:lvl1pPr>
          </a:lstStyle>
          <a:p>
            <a:r>
              <a:rPr lang="en-US"/>
              <a:t>Click to edit Master title style</a:t>
            </a:r>
          </a:p>
        </p:txBody>
      </p:sp>
      <p:pic>
        <p:nvPicPr>
          <p:cNvPr id="14" name="Picture 13" descr="Logo&#10;&#10;Description automatically generated">
            <a:extLst>
              <a:ext uri="{FF2B5EF4-FFF2-40B4-BE49-F238E27FC236}">
                <a16:creationId xmlns:a16="http://schemas.microsoft.com/office/drawing/2014/main" id="{A0E23A1E-1F1D-2847-B091-6CA00396D5AD}"/>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2924669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lide 1A">
    <p:spTree>
      <p:nvGrpSpPr>
        <p:cNvPr id="1" name=""/>
        <p:cNvGrpSpPr/>
        <p:nvPr/>
      </p:nvGrpSpPr>
      <p:grpSpPr>
        <a:xfrm>
          <a:off x="0" y="0"/>
          <a:ext cx="0" cy="0"/>
          <a:chOff x="0" y="0"/>
          <a:chExt cx="0" cy="0"/>
        </a:xfrm>
      </p:grpSpPr>
      <p:pic>
        <p:nvPicPr>
          <p:cNvPr id="17" name="Picture Placeholder 3" descr="A picture containing food, water, snow, person&#10;&#10;Description automatically generated">
            <a:extLst>
              <a:ext uri="{FF2B5EF4-FFF2-40B4-BE49-F238E27FC236}">
                <a16:creationId xmlns:a16="http://schemas.microsoft.com/office/drawing/2014/main" id="{615ECEE5-41BC-F949-ABE9-7ED349BFE2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740BA904-399B-CD45-88F9-DF016EEE8A17}"/>
              </a:ext>
            </a:extLst>
          </p:cNvPr>
          <p:cNvSpPr/>
          <p:nvPr/>
        </p:nvSpPr>
        <p:spPr>
          <a:xfrm>
            <a:off x="1" y="0"/>
            <a:ext cx="9143999"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BBD62748-1540-4744-8D6B-490EFAA1A4B8}"/>
              </a:ext>
            </a:extLst>
          </p:cNvPr>
          <p:cNvSpPr/>
          <p:nvPr/>
        </p:nvSpPr>
        <p:spPr>
          <a:xfrm>
            <a:off x="0" y="3230085"/>
            <a:ext cx="9144000"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04CCDEE3-8CDB-3F48-A366-E76202ACA130}"/>
              </a:ext>
            </a:extLst>
          </p:cNvPr>
          <p:cNvSpPr>
            <a:spLocks noGrp="1"/>
          </p:cNvSpPr>
          <p:nvPr>
            <p:ph type="title"/>
          </p:nvPr>
        </p:nvSpPr>
        <p:spPr>
          <a:xfrm>
            <a:off x="2041337" y="3737589"/>
            <a:ext cx="4968363" cy="1325563"/>
          </a:xfrm>
          <a:prstGeom prst="rect">
            <a:avLst/>
          </a:prstGeom>
        </p:spPr>
        <p:txBody>
          <a:bodyPr anchor="ctr" anchorCtr="0"/>
          <a:lstStyle>
            <a:lvl1pPr algn="ctr">
              <a:defRPr>
                <a:solidFill>
                  <a:schemeClr val="bg1"/>
                </a:solidFill>
              </a:defRPr>
            </a:lvl1pPr>
          </a:lstStyle>
          <a:p>
            <a:r>
              <a:rPr lang="en-US"/>
              <a:t>Click to edit Master title style</a:t>
            </a:r>
          </a:p>
        </p:txBody>
      </p:sp>
      <p:pic>
        <p:nvPicPr>
          <p:cNvPr id="16" name="Picture 15" descr="Logo&#10;&#10;Description automatically generated">
            <a:extLst>
              <a:ext uri="{FF2B5EF4-FFF2-40B4-BE49-F238E27FC236}">
                <a16:creationId xmlns:a16="http://schemas.microsoft.com/office/drawing/2014/main" id="{60DF3E35-3D0C-8F4A-AD82-B3737F162573}"/>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3323293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Slide 1C">
    <p:spTree>
      <p:nvGrpSpPr>
        <p:cNvPr id="1" name=""/>
        <p:cNvGrpSpPr/>
        <p:nvPr/>
      </p:nvGrpSpPr>
      <p:grpSpPr>
        <a:xfrm>
          <a:off x="0" y="0"/>
          <a:ext cx="0" cy="0"/>
          <a:chOff x="0" y="0"/>
          <a:chExt cx="0" cy="0"/>
        </a:xfrm>
      </p:grpSpPr>
      <p:pic>
        <p:nvPicPr>
          <p:cNvPr id="21" name="Picture Placeholder 3" descr="A picture containing water, outdoor, flying, beach&#10;&#10;Description automatically generated">
            <a:extLst>
              <a:ext uri="{FF2B5EF4-FFF2-40B4-BE49-F238E27FC236}">
                <a16:creationId xmlns:a16="http://schemas.microsoft.com/office/drawing/2014/main" id="{768578F7-833D-7E49-8573-3E6EAAA359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7" name="Rectangle 16">
            <a:extLst>
              <a:ext uri="{FF2B5EF4-FFF2-40B4-BE49-F238E27FC236}">
                <a16:creationId xmlns:a16="http://schemas.microsoft.com/office/drawing/2014/main" id="{B6386538-272D-6B46-A8A0-C99CBCC189AC}"/>
              </a:ext>
            </a:extLst>
          </p:cNvPr>
          <p:cNvSpPr/>
          <p:nvPr userDrawn="1"/>
        </p:nvSpPr>
        <p:spPr>
          <a:xfrm>
            <a:off x="1" y="0"/>
            <a:ext cx="9143999" cy="68579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4F083648-F0AB-A840-95B7-D6ABCBD4F499}"/>
              </a:ext>
            </a:extLst>
          </p:cNvPr>
          <p:cNvSpPr/>
          <p:nvPr userDrawn="1"/>
        </p:nvSpPr>
        <p:spPr>
          <a:xfrm>
            <a:off x="0" y="3230085"/>
            <a:ext cx="9144000"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itle 1">
            <a:extLst>
              <a:ext uri="{FF2B5EF4-FFF2-40B4-BE49-F238E27FC236}">
                <a16:creationId xmlns:a16="http://schemas.microsoft.com/office/drawing/2014/main" id="{D57B826C-5C1B-CE49-85BB-C125D8652F2A}"/>
              </a:ext>
            </a:extLst>
          </p:cNvPr>
          <p:cNvSpPr>
            <a:spLocks noGrp="1"/>
          </p:cNvSpPr>
          <p:nvPr>
            <p:ph type="title"/>
          </p:nvPr>
        </p:nvSpPr>
        <p:spPr>
          <a:xfrm>
            <a:off x="2041337" y="3737589"/>
            <a:ext cx="4968363" cy="1325563"/>
          </a:xfrm>
          <a:prstGeom prst="rect">
            <a:avLst/>
          </a:prstGeom>
        </p:spPr>
        <p:txBody>
          <a:bodyPr anchor="ctr" anchorCtr="0"/>
          <a:lstStyle>
            <a:lvl1pPr algn="ctr">
              <a:defRPr>
                <a:solidFill>
                  <a:schemeClr val="bg1"/>
                </a:solidFill>
              </a:defRPr>
            </a:lvl1pPr>
          </a:lstStyle>
          <a:p>
            <a:r>
              <a:rPr lang="en-US"/>
              <a:t>Click to edit Master title style</a:t>
            </a:r>
          </a:p>
        </p:txBody>
      </p:sp>
      <p:pic>
        <p:nvPicPr>
          <p:cNvPr id="20" name="Picture 19" descr="Logo&#10;&#10;Description automatically generated">
            <a:extLst>
              <a:ext uri="{FF2B5EF4-FFF2-40B4-BE49-F238E27FC236}">
                <a16:creationId xmlns:a16="http://schemas.microsoft.com/office/drawing/2014/main" id="{FF7263B7-A3FC-8146-BE01-492C2C95B2A9}"/>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2581781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lide 1D">
    <p:spTree>
      <p:nvGrpSpPr>
        <p:cNvPr id="1" name=""/>
        <p:cNvGrpSpPr/>
        <p:nvPr/>
      </p:nvGrpSpPr>
      <p:grpSpPr>
        <a:xfrm>
          <a:off x="0" y="0"/>
          <a:ext cx="0" cy="0"/>
          <a:chOff x="0" y="0"/>
          <a:chExt cx="0" cy="0"/>
        </a:xfrm>
      </p:grpSpPr>
      <p:pic>
        <p:nvPicPr>
          <p:cNvPr id="21" name="Picture Placeholder 3" descr="A picture containing indoor, sitting, table, counter&#10;&#10;Description automatically generated">
            <a:extLst>
              <a:ext uri="{FF2B5EF4-FFF2-40B4-BE49-F238E27FC236}">
                <a16:creationId xmlns:a16="http://schemas.microsoft.com/office/drawing/2014/main" id="{4270DFAA-9141-7648-AF74-0278CC2675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5"/>
            <a:ext cx="9144000" cy="6858000"/>
          </a:xfrm>
          <a:prstGeom prst="rect">
            <a:avLst/>
          </a:prstGeom>
        </p:spPr>
      </p:pic>
      <p:sp>
        <p:nvSpPr>
          <p:cNvPr id="17" name="Rectangle 16">
            <a:extLst>
              <a:ext uri="{FF2B5EF4-FFF2-40B4-BE49-F238E27FC236}">
                <a16:creationId xmlns:a16="http://schemas.microsoft.com/office/drawing/2014/main" id="{54C79285-338B-3C46-9589-7737E3EB4AED}"/>
              </a:ext>
            </a:extLst>
          </p:cNvPr>
          <p:cNvSpPr/>
          <p:nvPr userDrawn="1"/>
        </p:nvSpPr>
        <p:spPr>
          <a:xfrm>
            <a:off x="1" y="-1"/>
            <a:ext cx="9143999"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E0322BC1-1327-F040-BB54-061C41BFAF6B}"/>
              </a:ext>
            </a:extLst>
          </p:cNvPr>
          <p:cNvSpPr/>
          <p:nvPr userDrawn="1"/>
        </p:nvSpPr>
        <p:spPr>
          <a:xfrm>
            <a:off x="0" y="3230085"/>
            <a:ext cx="9144000"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itle 1">
            <a:extLst>
              <a:ext uri="{FF2B5EF4-FFF2-40B4-BE49-F238E27FC236}">
                <a16:creationId xmlns:a16="http://schemas.microsoft.com/office/drawing/2014/main" id="{9B012FAE-7771-0A40-B3C3-BC4EF3575F9A}"/>
              </a:ext>
            </a:extLst>
          </p:cNvPr>
          <p:cNvSpPr>
            <a:spLocks noGrp="1"/>
          </p:cNvSpPr>
          <p:nvPr>
            <p:ph type="title"/>
          </p:nvPr>
        </p:nvSpPr>
        <p:spPr>
          <a:xfrm>
            <a:off x="2041337" y="3737589"/>
            <a:ext cx="4968363" cy="1325563"/>
          </a:xfrm>
          <a:prstGeom prst="rect">
            <a:avLst/>
          </a:prstGeom>
        </p:spPr>
        <p:txBody>
          <a:bodyPr anchor="ctr" anchorCtr="0"/>
          <a:lstStyle>
            <a:lvl1pPr algn="ctr">
              <a:defRPr>
                <a:solidFill>
                  <a:schemeClr val="bg1"/>
                </a:solidFill>
              </a:defRPr>
            </a:lvl1pPr>
          </a:lstStyle>
          <a:p>
            <a:r>
              <a:rPr lang="en-US"/>
              <a:t>Click to edit Master title style</a:t>
            </a:r>
          </a:p>
        </p:txBody>
      </p:sp>
      <p:pic>
        <p:nvPicPr>
          <p:cNvPr id="20" name="Picture 19" descr="Logo&#10;&#10;Description automatically generated">
            <a:extLst>
              <a:ext uri="{FF2B5EF4-FFF2-40B4-BE49-F238E27FC236}">
                <a16:creationId xmlns:a16="http://schemas.microsoft.com/office/drawing/2014/main" id="{82DC9326-1348-0B41-A5F4-D19F5F64A8F3}"/>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2791150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Slide 2">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E85DA04-E56B-204B-B176-665853F4579E}"/>
              </a:ext>
            </a:extLst>
          </p:cNvPr>
          <p:cNvGrpSpPr>
            <a:grpSpLocks noChangeAspect="1"/>
          </p:cNvGrpSpPr>
          <p:nvPr userDrawn="1"/>
        </p:nvGrpSpPr>
        <p:grpSpPr>
          <a:xfrm>
            <a:off x="-2" y="6007261"/>
            <a:ext cx="9144002" cy="854468"/>
            <a:chOff x="-6" y="5718713"/>
            <a:chExt cx="12192002" cy="1139290"/>
          </a:xfrm>
        </p:grpSpPr>
        <p:pic>
          <p:nvPicPr>
            <p:cNvPr id="16" name="Picture 15">
              <a:extLst>
                <a:ext uri="{FF2B5EF4-FFF2-40B4-BE49-F238E27FC236}">
                  <a16:creationId xmlns:a16="http://schemas.microsoft.com/office/drawing/2014/main" id="{7C072D2F-6EC4-834A-BFF1-F411282B6D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17" name="Rectangle 16">
              <a:extLst>
                <a:ext uri="{FF2B5EF4-FFF2-40B4-BE49-F238E27FC236}">
                  <a16:creationId xmlns:a16="http://schemas.microsoft.com/office/drawing/2014/main" id="{61D831F3-4787-454D-93BC-C7C4A7A74A69}"/>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sp>
        <p:nvSpPr>
          <p:cNvPr id="3" name="Picture Placeholder 1"/>
          <p:cNvSpPr>
            <a:spLocks noGrp="1"/>
          </p:cNvSpPr>
          <p:nvPr>
            <p:ph type="pic" sz="quarter" idx="10"/>
          </p:nvPr>
        </p:nvSpPr>
        <p:spPr bwMode="auto">
          <a:xfrm>
            <a:off x="0" y="0"/>
            <a:ext cx="9144000" cy="68580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5" name="Rectangle 4">
            <a:extLst>
              <a:ext uri="{FF2B5EF4-FFF2-40B4-BE49-F238E27FC236}">
                <a16:creationId xmlns:a16="http://schemas.microsoft.com/office/drawing/2014/main" id="{740BA904-399B-CD45-88F9-DF016EEE8A17}"/>
              </a:ext>
            </a:extLst>
          </p:cNvPr>
          <p:cNvSpPr/>
          <p:nvPr/>
        </p:nvSpPr>
        <p:spPr>
          <a:xfrm>
            <a:off x="1" y="0"/>
            <a:ext cx="9143999"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BBD62748-1540-4744-8D6B-490EFAA1A4B8}"/>
              </a:ext>
            </a:extLst>
          </p:cNvPr>
          <p:cNvSpPr/>
          <p:nvPr/>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1">
            <a:extLst>
              <a:ext uri="{FF2B5EF4-FFF2-40B4-BE49-F238E27FC236}">
                <a16:creationId xmlns:a16="http://schemas.microsoft.com/office/drawing/2014/main" id="{3957DA5D-A0EE-1844-A24D-A8D537FA518A}"/>
              </a:ext>
            </a:extLst>
          </p:cNvPr>
          <p:cNvSpPr>
            <a:spLocks noGrp="1"/>
          </p:cNvSpPr>
          <p:nvPr>
            <p:ph type="title"/>
          </p:nvPr>
        </p:nvSpPr>
        <p:spPr>
          <a:xfrm>
            <a:off x="2070833" y="3678597"/>
            <a:ext cx="4968363" cy="1325563"/>
          </a:xfrm>
          <a:prstGeom prst="rect">
            <a:avLst/>
          </a:prstGeom>
        </p:spPr>
        <p:txBody>
          <a:bodyPr anchor="ctr" anchorCtr="0"/>
          <a:lstStyle>
            <a:lvl1pPr algn="ctr">
              <a:defRPr>
                <a:solidFill>
                  <a:schemeClr val="accent1"/>
                </a:solidFill>
              </a:defRPr>
            </a:lvl1pPr>
          </a:lstStyle>
          <a:p>
            <a:r>
              <a:rPr lang="en-US"/>
              <a:t>Click to edit Master title style</a:t>
            </a:r>
          </a:p>
        </p:txBody>
      </p:sp>
      <p:pic>
        <p:nvPicPr>
          <p:cNvPr id="14" name="Picture 13" descr="Logo&#10;&#10;Description automatically generated">
            <a:extLst>
              <a:ext uri="{FF2B5EF4-FFF2-40B4-BE49-F238E27FC236}">
                <a16:creationId xmlns:a16="http://schemas.microsoft.com/office/drawing/2014/main" id="{A72AEB44-594E-014F-80F6-A7A5588D9EEC}"/>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266209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mage + Text 1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235B0C9-1B28-3245-86D7-C5C4AED96F13}"/>
              </a:ext>
            </a:extLst>
          </p:cNvPr>
          <p:cNvSpPr>
            <a:spLocks noGrp="1"/>
          </p:cNvSpPr>
          <p:nvPr>
            <p:ph type="title"/>
          </p:nvPr>
        </p:nvSpPr>
        <p:spPr>
          <a:xfrm>
            <a:off x="628650" y="365126"/>
            <a:ext cx="7886700" cy="1325563"/>
          </a:xfrm>
          <a:prstGeom prst="rect">
            <a:avLst/>
          </a:prstGeom>
        </p:spPr>
        <p:txBody>
          <a:bodyPr anchor="ctr" anchorCtr="0"/>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B2138B4F-DEF0-C34B-8BB6-80486868684F}"/>
              </a:ext>
            </a:extLst>
          </p:cNvPr>
          <p:cNvSpPr>
            <a:spLocks noGrp="1"/>
          </p:cNvSpPr>
          <p:nvPr>
            <p:ph sz="quarter" idx="12"/>
          </p:nvPr>
        </p:nvSpPr>
        <p:spPr>
          <a:xfrm>
            <a:off x="4652394" y="1713706"/>
            <a:ext cx="3871913" cy="2765266"/>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A person holding a syringe&#10;&#10;Description automatically generated with low confidence">
            <a:extLst>
              <a:ext uri="{FF2B5EF4-FFF2-40B4-BE49-F238E27FC236}">
                <a16:creationId xmlns:a16="http://schemas.microsoft.com/office/drawing/2014/main" id="{0778F9AF-1741-4646-AD87-4659350B165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19693" y="1715294"/>
            <a:ext cx="4033352" cy="2765266"/>
          </a:xfrm>
          <a:prstGeom prst="rect">
            <a:avLst/>
          </a:prstGeom>
        </p:spPr>
      </p:pic>
    </p:spTree>
    <p:extLst>
      <p:ext uri="{BB962C8B-B14F-4D97-AF65-F5344CB8AC3E}">
        <p14:creationId xmlns:p14="http://schemas.microsoft.com/office/powerpoint/2010/main" val="2768190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2A">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D9AD4AFD-6495-EB44-A3B9-0BB1457A46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740BA904-399B-CD45-88F9-DF016EEE8A17}"/>
              </a:ext>
            </a:extLst>
          </p:cNvPr>
          <p:cNvSpPr/>
          <p:nvPr/>
        </p:nvSpPr>
        <p:spPr>
          <a:xfrm>
            <a:off x="1" y="0"/>
            <a:ext cx="9144000"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2924DC1-34D0-BC4E-962B-B9A76D51EEA3}"/>
              </a:ext>
            </a:extLst>
          </p:cNvPr>
          <p:cNvSpPr/>
          <p:nvPr userDrawn="1"/>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1">
            <a:extLst>
              <a:ext uri="{FF2B5EF4-FFF2-40B4-BE49-F238E27FC236}">
                <a16:creationId xmlns:a16="http://schemas.microsoft.com/office/drawing/2014/main" id="{3957DA5D-A0EE-1844-A24D-A8D537FA518A}"/>
              </a:ext>
            </a:extLst>
          </p:cNvPr>
          <p:cNvSpPr>
            <a:spLocks noGrp="1"/>
          </p:cNvSpPr>
          <p:nvPr>
            <p:ph type="title"/>
          </p:nvPr>
        </p:nvSpPr>
        <p:spPr>
          <a:xfrm>
            <a:off x="2070833" y="3678597"/>
            <a:ext cx="4968363" cy="1325563"/>
          </a:xfrm>
          <a:prstGeom prst="rect">
            <a:avLst/>
          </a:prstGeom>
        </p:spPr>
        <p:txBody>
          <a:bodyPr anchor="ctr" anchorCtr="0"/>
          <a:lstStyle>
            <a:lvl1pPr algn="ctr">
              <a:defRPr>
                <a:solidFill>
                  <a:schemeClr val="accent1"/>
                </a:solidFill>
              </a:defRPr>
            </a:lvl1pPr>
          </a:lstStyle>
          <a:p>
            <a:r>
              <a:rPr lang="en-US"/>
              <a:t>Click to edit Master title style</a:t>
            </a:r>
          </a:p>
        </p:txBody>
      </p:sp>
      <p:pic>
        <p:nvPicPr>
          <p:cNvPr id="17" name="Picture 16" descr="Logo&#10;&#10;Description automatically generated">
            <a:extLst>
              <a:ext uri="{FF2B5EF4-FFF2-40B4-BE49-F238E27FC236}">
                <a16:creationId xmlns:a16="http://schemas.microsoft.com/office/drawing/2014/main" id="{C2D64BA8-2190-C349-9B82-0EA2595AFBC6}"/>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1492212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Slide 2B">
    <p:spTree>
      <p:nvGrpSpPr>
        <p:cNvPr id="1" name=""/>
        <p:cNvGrpSpPr/>
        <p:nvPr/>
      </p:nvGrpSpPr>
      <p:grpSpPr>
        <a:xfrm>
          <a:off x="0" y="0"/>
          <a:ext cx="0" cy="0"/>
          <a:chOff x="0" y="0"/>
          <a:chExt cx="0" cy="0"/>
        </a:xfrm>
      </p:grpSpPr>
      <p:pic>
        <p:nvPicPr>
          <p:cNvPr id="21" name="Picture Placeholder 3">
            <a:extLst>
              <a:ext uri="{FF2B5EF4-FFF2-40B4-BE49-F238E27FC236}">
                <a16:creationId xmlns:a16="http://schemas.microsoft.com/office/drawing/2014/main" id="{25F93C59-31A0-D249-B631-788E116716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17" name="Rectangle 16">
            <a:extLst>
              <a:ext uri="{FF2B5EF4-FFF2-40B4-BE49-F238E27FC236}">
                <a16:creationId xmlns:a16="http://schemas.microsoft.com/office/drawing/2014/main" id="{0FEDF01C-FE7C-B34A-B5C5-E07CB0085723}"/>
              </a:ext>
            </a:extLst>
          </p:cNvPr>
          <p:cNvSpPr/>
          <p:nvPr userDrawn="1"/>
        </p:nvSpPr>
        <p:spPr>
          <a:xfrm>
            <a:off x="0" y="0"/>
            <a:ext cx="9144001"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AF576F7D-C378-B344-A79E-C63586001E23}"/>
              </a:ext>
            </a:extLst>
          </p:cNvPr>
          <p:cNvSpPr/>
          <p:nvPr userDrawn="1"/>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itle 1">
            <a:extLst>
              <a:ext uri="{FF2B5EF4-FFF2-40B4-BE49-F238E27FC236}">
                <a16:creationId xmlns:a16="http://schemas.microsoft.com/office/drawing/2014/main" id="{4739127F-BB52-934B-8677-7BB92EA11B07}"/>
              </a:ext>
            </a:extLst>
          </p:cNvPr>
          <p:cNvSpPr>
            <a:spLocks noGrp="1"/>
          </p:cNvSpPr>
          <p:nvPr>
            <p:ph type="title"/>
          </p:nvPr>
        </p:nvSpPr>
        <p:spPr>
          <a:xfrm>
            <a:off x="2070833" y="3678597"/>
            <a:ext cx="4968363" cy="1325563"/>
          </a:xfrm>
          <a:prstGeom prst="rect">
            <a:avLst/>
          </a:prstGeom>
        </p:spPr>
        <p:txBody>
          <a:bodyPr anchor="ctr" anchorCtr="0"/>
          <a:lstStyle>
            <a:lvl1pPr algn="ctr">
              <a:defRPr>
                <a:solidFill>
                  <a:schemeClr val="accent1"/>
                </a:solidFill>
              </a:defRPr>
            </a:lvl1pPr>
          </a:lstStyle>
          <a:p>
            <a:r>
              <a:rPr lang="en-US"/>
              <a:t>Click to edit Master title style</a:t>
            </a:r>
          </a:p>
        </p:txBody>
      </p:sp>
      <p:pic>
        <p:nvPicPr>
          <p:cNvPr id="20" name="Picture 19" descr="Logo&#10;&#10;Description automatically generated">
            <a:extLst>
              <a:ext uri="{FF2B5EF4-FFF2-40B4-BE49-F238E27FC236}">
                <a16:creationId xmlns:a16="http://schemas.microsoft.com/office/drawing/2014/main" id="{ACE5D4B7-A44C-A848-B31B-7F0C1F0D22D0}"/>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2561259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RE - One Water">
    <p:spTree>
      <p:nvGrpSpPr>
        <p:cNvPr id="1" name=""/>
        <p:cNvGrpSpPr/>
        <p:nvPr/>
      </p:nvGrpSpPr>
      <p:grpSpPr>
        <a:xfrm>
          <a:off x="0" y="0"/>
          <a:ext cx="0" cy="0"/>
          <a:chOff x="0" y="0"/>
          <a:chExt cx="0" cy="0"/>
        </a:xfrm>
      </p:grpSpPr>
      <p:sp>
        <p:nvSpPr>
          <p:cNvPr id="3" name="7 CuadroTexto">
            <a:extLst>
              <a:ext uri="{FF2B5EF4-FFF2-40B4-BE49-F238E27FC236}">
                <a16:creationId xmlns:a16="http://schemas.microsoft.com/office/drawing/2014/main" id="{C9644E96-9ACF-A345-A633-FE1842F540D5}"/>
              </a:ext>
            </a:extLst>
          </p:cNvPr>
          <p:cNvSpPr txBox="1"/>
          <p:nvPr/>
        </p:nvSpPr>
        <p:spPr>
          <a:xfrm>
            <a:off x="278855" y="1340057"/>
            <a:ext cx="3284444" cy="2970878"/>
          </a:xfrm>
          <a:prstGeom prst="rect">
            <a:avLst/>
          </a:prstGeom>
          <a:noFill/>
        </p:spPr>
        <p:txBody>
          <a:bodyPr wrap="square">
            <a:spAutoFit/>
          </a:bodyPr>
          <a:lstStyle/>
          <a:p>
            <a:pPr algn="r">
              <a:lnSpc>
                <a:spcPct val="150000"/>
              </a:lnSpc>
            </a:pPr>
            <a:r>
              <a:rPr lang="en-US" sz="1050" dirty="0">
                <a:latin typeface="Arial" panose="020B0604020202020204" pitchFamily="34" charset="0"/>
                <a:cs typeface="Arial" panose="020B0604020202020204" pitchFamily="34" charset="0"/>
              </a:rPr>
              <a:t>the movement of water from the environment, to our member partners, and back to the environment. We ensure our member partner communities get the highest quality water using treatment standards that are stricter than state or federal regulatory requirements. Once the water has been used, we run it through our treatment process again before returning it to the environment – often times cleaner than when we received it. Working hand-in-hand with our member partners, GLWA provides water of unquestionable quality and efficient and effective wastewater services. Together, we are </a:t>
            </a:r>
            <a:r>
              <a:rPr lang="en-US" sz="1050" b="1" i="1" dirty="0">
                <a:latin typeface="Arial" panose="020B0604020202020204" pitchFamily="34" charset="0"/>
                <a:cs typeface="Arial" panose="020B0604020202020204" pitchFamily="34" charset="0"/>
              </a:rPr>
              <a:t>One Water</a:t>
            </a:r>
            <a:r>
              <a:rPr lang="en-US" sz="1050"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D913A8D1-3AA7-8947-A4B6-0193F4896A25}"/>
              </a:ext>
            </a:extLst>
          </p:cNvPr>
          <p:cNvSpPr txBox="1"/>
          <p:nvPr/>
        </p:nvSpPr>
        <p:spPr>
          <a:xfrm>
            <a:off x="356553" y="768570"/>
            <a:ext cx="3206746" cy="369332"/>
          </a:xfrm>
          <a:prstGeom prst="rect">
            <a:avLst/>
          </a:prstGeom>
          <a:noFill/>
        </p:spPr>
        <p:txBody>
          <a:bodyPr wrap="square" rtlCol="0">
            <a:spAutoFit/>
          </a:bodyPr>
          <a:lstStyle/>
          <a:p>
            <a:pPr algn="r"/>
            <a:r>
              <a:rPr lang="en-US" sz="1800" dirty="0">
                <a:solidFill>
                  <a:schemeClr val="accent1"/>
                </a:solidFill>
                <a:latin typeface="Cambria" panose="02040503050406030204" pitchFamily="18" charset="0"/>
                <a:ea typeface="Cambria" panose="02040503050406030204" pitchFamily="18" charset="0"/>
                <a:cs typeface="Arial" panose="020B0604020202020204" pitchFamily="34" charset="0"/>
              </a:rPr>
              <a:t>GLWA is all about </a:t>
            </a:r>
            <a:r>
              <a:rPr lang="en-US" sz="1800" b="1" i="1" dirty="0">
                <a:solidFill>
                  <a:schemeClr val="accent1"/>
                </a:solidFill>
                <a:latin typeface="Cambria" panose="02040503050406030204" pitchFamily="18" charset="0"/>
                <a:ea typeface="Cambria" panose="02040503050406030204" pitchFamily="18" charset="0"/>
                <a:cs typeface="Arial" panose="020B0604020202020204" pitchFamily="34" charset="0"/>
              </a:rPr>
              <a:t>One Water</a:t>
            </a:r>
            <a:r>
              <a:rPr lang="en-US" sz="1800" dirty="0">
                <a:solidFill>
                  <a:schemeClr val="accent1"/>
                </a:solidFill>
                <a:latin typeface="Cambria" panose="02040503050406030204" pitchFamily="18" charset="0"/>
                <a:ea typeface="Cambria" panose="02040503050406030204" pitchFamily="18" charset="0"/>
                <a:cs typeface="Arial" panose="020B0604020202020204" pitchFamily="34" charset="0"/>
              </a:rPr>
              <a:t>...</a:t>
            </a:r>
            <a:endParaRPr lang="en-US" sz="1800" b="1" dirty="0">
              <a:solidFill>
                <a:schemeClr val="accent1"/>
              </a:solidFill>
              <a:latin typeface="Cambria" panose="02040503050406030204" pitchFamily="18" charset="0"/>
              <a:ea typeface="Cambria" panose="02040503050406030204" pitchFamily="18" charset="0"/>
              <a:cs typeface="Lato" charset="0"/>
            </a:endParaRPr>
          </a:p>
        </p:txBody>
      </p:sp>
      <p:grpSp>
        <p:nvGrpSpPr>
          <p:cNvPr id="88" name="Group 87">
            <a:extLst>
              <a:ext uri="{FF2B5EF4-FFF2-40B4-BE49-F238E27FC236}">
                <a16:creationId xmlns:a16="http://schemas.microsoft.com/office/drawing/2014/main" id="{528D7AF3-5360-0744-AADA-882D2A5215B2}"/>
              </a:ext>
            </a:extLst>
          </p:cNvPr>
          <p:cNvGrpSpPr/>
          <p:nvPr userDrawn="1"/>
        </p:nvGrpSpPr>
        <p:grpSpPr>
          <a:xfrm>
            <a:off x="3783793" y="822654"/>
            <a:ext cx="5064937" cy="4663746"/>
            <a:chOff x="241152" y="417488"/>
            <a:chExt cx="6994546" cy="6440512"/>
          </a:xfrm>
        </p:grpSpPr>
        <p:grpSp>
          <p:nvGrpSpPr>
            <p:cNvPr id="89" name="Group 88">
              <a:extLst>
                <a:ext uri="{FF2B5EF4-FFF2-40B4-BE49-F238E27FC236}">
                  <a16:creationId xmlns:a16="http://schemas.microsoft.com/office/drawing/2014/main" id="{E5A8131B-3A2A-F04A-932F-0904CE8747DA}"/>
                </a:ext>
              </a:extLst>
            </p:cNvPr>
            <p:cNvGrpSpPr/>
            <p:nvPr/>
          </p:nvGrpSpPr>
          <p:grpSpPr>
            <a:xfrm>
              <a:off x="665921" y="417488"/>
              <a:ext cx="6427302" cy="6440512"/>
              <a:chOff x="665921" y="210009"/>
              <a:chExt cx="6427302" cy="6440512"/>
            </a:xfrm>
          </p:grpSpPr>
          <p:grpSp>
            <p:nvGrpSpPr>
              <p:cNvPr id="98" name="Group 97">
                <a:extLst>
                  <a:ext uri="{FF2B5EF4-FFF2-40B4-BE49-F238E27FC236}">
                    <a16:creationId xmlns:a16="http://schemas.microsoft.com/office/drawing/2014/main" id="{B51D0E44-B173-F948-95CF-0C468B1E2F4D}"/>
                  </a:ext>
                </a:extLst>
              </p:cNvPr>
              <p:cNvGrpSpPr/>
              <p:nvPr/>
            </p:nvGrpSpPr>
            <p:grpSpPr>
              <a:xfrm>
                <a:off x="665921" y="286991"/>
                <a:ext cx="6427302" cy="6363530"/>
                <a:chOff x="-341241" y="467139"/>
                <a:chExt cx="6427302" cy="6363529"/>
              </a:xfrm>
            </p:grpSpPr>
            <p:pic>
              <p:nvPicPr>
                <p:cNvPr id="108" name="Picture 107" descr="A picture containing kite, man, flying, colorful&#10;&#10;Description automatically generated">
                  <a:extLst>
                    <a:ext uri="{FF2B5EF4-FFF2-40B4-BE49-F238E27FC236}">
                      <a16:creationId xmlns:a16="http://schemas.microsoft.com/office/drawing/2014/main" id="{340EC1B4-AD63-274E-AE9A-B2E6C1C7B7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5174" y="467139"/>
                  <a:ext cx="1828800" cy="1828800"/>
                </a:xfrm>
                <a:prstGeom prst="rect">
                  <a:avLst/>
                </a:prstGeom>
              </p:spPr>
            </p:pic>
            <p:pic>
              <p:nvPicPr>
                <p:cNvPr id="109" name="Picture 108" descr="A picture containing kite, flying, colorful, air&#10;&#10;Description automatically generated">
                  <a:extLst>
                    <a:ext uri="{FF2B5EF4-FFF2-40B4-BE49-F238E27FC236}">
                      <a16:creationId xmlns:a16="http://schemas.microsoft.com/office/drawing/2014/main" id="{D7606035-FE5F-7841-AB8A-ACC97592FF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7261" y="2035035"/>
                  <a:ext cx="1828800" cy="1828800"/>
                </a:xfrm>
                <a:prstGeom prst="rect">
                  <a:avLst/>
                </a:prstGeom>
              </p:spPr>
            </p:pic>
            <p:pic>
              <p:nvPicPr>
                <p:cNvPr id="110" name="Picture 109" descr="A picture containing kite, flying, air, colorful&#10;&#10;Description automatically generated">
                  <a:extLst>
                    <a:ext uri="{FF2B5EF4-FFF2-40B4-BE49-F238E27FC236}">
                      <a16:creationId xmlns:a16="http://schemas.microsoft.com/office/drawing/2014/main" id="{9425A446-0A06-6846-AB21-72832AA350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9695" y="4037773"/>
                  <a:ext cx="1828800" cy="1828800"/>
                </a:xfrm>
                <a:prstGeom prst="rect">
                  <a:avLst/>
                </a:prstGeom>
              </p:spPr>
            </p:pic>
            <p:pic>
              <p:nvPicPr>
                <p:cNvPr id="111" name="Picture 110" descr="A close up of a logo&#10;&#10;Description automatically generated">
                  <a:extLst>
                    <a:ext uri="{FF2B5EF4-FFF2-40B4-BE49-F238E27FC236}">
                      <a16:creationId xmlns:a16="http://schemas.microsoft.com/office/drawing/2014/main" id="{5F307FD7-CA6F-2840-9D96-0EDAF581F4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0956" y="5001868"/>
                  <a:ext cx="1828800" cy="1828800"/>
                </a:xfrm>
                <a:prstGeom prst="rect">
                  <a:avLst/>
                </a:prstGeom>
              </p:spPr>
            </p:pic>
            <p:pic>
              <p:nvPicPr>
                <p:cNvPr id="112" name="Picture 111" descr="A picture containing flying, kite, air, colorful&#10;&#10;Description automatically generated">
                  <a:extLst>
                    <a:ext uri="{FF2B5EF4-FFF2-40B4-BE49-F238E27FC236}">
                      <a16:creationId xmlns:a16="http://schemas.microsoft.com/office/drawing/2014/main" id="{A0AF619C-B400-5F4D-ACCE-A0A1BE7FCB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522" y="4107345"/>
                  <a:ext cx="1828800" cy="1828800"/>
                </a:xfrm>
                <a:prstGeom prst="rect">
                  <a:avLst/>
                </a:prstGeom>
              </p:spPr>
            </p:pic>
            <p:pic>
              <p:nvPicPr>
                <p:cNvPr id="113" name="Picture 112" descr="A picture containing flying, air, bird, large&#10;&#10;Description automatically generated">
                  <a:extLst>
                    <a:ext uri="{FF2B5EF4-FFF2-40B4-BE49-F238E27FC236}">
                      <a16:creationId xmlns:a16="http://schemas.microsoft.com/office/drawing/2014/main" id="{8C3A605A-4F1F-F04A-AAB3-4480618C8C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1241" y="2117035"/>
                  <a:ext cx="1828800" cy="1828800"/>
                </a:xfrm>
                <a:prstGeom prst="rect">
                  <a:avLst/>
                </a:prstGeom>
              </p:spPr>
            </p:pic>
            <p:pic>
              <p:nvPicPr>
                <p:cNvPr id="114" name="Picture 113" descr="A picture containing man, white&#10;&#10;Description automatically generated">
                  <a:extLst>
                    <a:ext uri="{FF2B5EF4-FFF2-40B4-BE49-F238E27FC236}">
                      <a16:creationId xmlns:a16="http://schemas.microsoft.com/office/drawing/2014/main" id="{7967D450-9651-F243-91D9-8017FC0076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1934" y="489501"/>
                  <a:ext cx="1828800" cy="1828800"/>
                </a:xfrm>
                <a:prstGeom prst="rect">
                  <a:avLst/>
                </a:prstGeom>
              </p:spPr>
            </p:pic>
          </p:grpSp>
          <p:grpSp>
            <p:nvGrpSpPr>
              <p:cNvPr id="99" name="Group 98">
                <a:extLst>
                  <a:ext uri="{FF2B5EF4-FFF2-40B4-BE49-F238E27FC236}">
                    <a16:creationId xmlns:a16="http://schemas.microsoft.com/office/drawing/2014/main" id="{CD31502D-DED5-8C49-902D-2153D69C2F7D}"/>
                  </a:ext>
                </a:extLst>
              </p:cNvPr>
              <p:cNvGrpSpPr/>
              <p:nvPr/>
            </p:nvGrpSpPr>
            <p:grpSpPr>
              <a:xfrm>
                <a:off x="723077" y="210009"/>
                <a:ext cx="6362030" cy="6136479"/>
                <a:chOff x="848228" y="1180514"/>
                <a:chExt cx="4779887" cy="4610427"/>
              </a:xfrm>
            </p:grpSpPr>
            <p:pic>
              <p:nvPicPr>
                <p:cNvPr id="101" name="Picture 100" descr="A picture containing game&#10;&#10;Description automatically generated">
                  <a:extLst>
                    <a:ext uri="{FF2B5EF4-FFF2-40B4-BE49-F238E27FC236}">
                      <a16:creationId xmlns:a16="http://schemas.microsoft.com/office/drawing/2014/main" id="{21ADEDED-15F3-C04B-B46C-DC22AAFF3C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38776" y="1180514"/>
                  <a:ext cx="1135541" cy="1135541"/>
                </a:xfrm>
                <a:prstGeom prst="rect">
                  <a:avLst/>
                </a:prstGeom>
              </p:spPr>
            </p:pic>
            <p:pic>
              <p:nvPicPr>
                <p:cNvPr id="102" name="Picture 101" descr="A picture containing game&#10;&#10;Description automatically generated">
                  <a:extLst>
                    <a:ext uri="{FF2B5EF4-FFF2-40B4-BE49-F238E27FC236}">
                      <a16:creationId xmlns:a16="http://schemas.microsoft.com/office/drawing/2014/main" id="{B4E0823F-BD10-5241-835A-2C29465B82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00512" y="1835571"/>
                  <a:ext cx="1135541" cy="1135541"/>
                </a:xfrm>
                <a:prstGeom prst="rect">
                  <a:avLst/>
                </a:prstGeom>
              </p:spPr>
            </p:pic>
            <p:pic>
              <p:nvPicPr>
                <p:cNvPr id="103" name="Picture 102" descr="A picture containing room&#10;&#10;Description automatically generated">
                  <a:extLst>
                    <a:ext uri="{FF2B5EF4-FFF2-40B4-BE49-F238E27FC236}">
                      <a16:creationId xmlns:a16="http://schemas.microsoft.com/office/drawing/2014/main" id="{11A25D1C-9C43-5F48-AD8C-EAE6D50059B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92574" y="3389177"/>
                  <a:ext cx="1135541" cy="1135541"/>
                </a:xfrm>
                <a:prstGeom prst="rect">
                  <a:avLst/>
                </a:prstGeom>
              </p:spPr>
            </p:pic>
            <p:pic>
              <p:nvPicPr>
                <p:cNvPr id="104" name="Picture 103">
                  <a:extLst>
                    <a:ext uri="{FF2B5EF4-FFF2-40B4-BE49-F238E27FC236}">
                      <a16:creationId xmlns:a16="http://schemas.microsoft.com/office/drawing/2014/main" id="{ADADB99A-A6AA-B74F-9A11-CAD424682ED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514395" y="4645460"/>
                  <a:ext cx="1135541" cy="1135541"/>
                </a:xfrm>
                <a:prstGeom prst="rect">
                  <a:avLst/>
                </a:prstGeom>
              </p:spPr>
            </p:pic>
            <p:pic>
              <p:nvPicPr>
                <p:cNvPr id="105" name="Picture 104" descr="A picture containing game&#10;&#10;Description automatically generated">
                  <a:extLst>
                    <a:ext uri="{FF2B5EF4-FFF2-40B4-BE49-F238E27FC236}">
                      <a16:creationId xmlns:a16="http://schemas.microsoft.com/office/drawing/2014/main" id="{90D31F99-F5A0-1F44-937E-6847B9CF434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42135" y="4655400"/>
                  <a:ext cx="1135541" cy="1135541"/>
                </a:xfrm>
                <a:prstGeom prst="rect">
                  <a:avLst/>
                </a:prstGeom>
              </p:spPr>
            </p:pic>
            <p:pic>
              <p:nvPicPr>
                <p:cNvPr id="106" name="Picture 105" descr="A close up of a logo&#10;&#10;Description automatically generated">
                  <a:extLst>
                    <a:ext uri="{FF2B5EF4-FFF2-40B4-BE49-F238E27FC236}">
                      <a16:creationId xmlns:a16="http://schemas.microsoft.com/office/drawing/2014/main" id="{56EA484A-8B77-1842-A027-D89ECB35A51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8228" y="3452898"/>
                  <a:ext cx="1135541" cy="1135541"/>
                </a:xfrm>
                <a:prstGeom prst="rect">
                  <a:avLst/>
                </a:prstGeom>
              </p:spPr>
            </p:pic>
            <p:pic>
              <p:nvPicPr>
                <p:cNvPr id="107" name="Picture 106" descr="A picture containing game&#10;&#10;Description automatically generated">
                  <a:extLst>
                    <a:ext uri="{FF2B5EF4-FFF2-40B4-BE49-F238E27FC236}">
                      <a16:creationId xmlns:a16="http://schemas.microsoft.com/office/drawing/2014/main" id="{259EFADC-8A26-2149-8CF3-D19F74FADA9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26525" y="1895941"/>
                  <a:ext cx="1135541" cy="1135541"/>
                </a:xfrm>
                <a:prstGeom prst="rect">
                  <a:avLst/>
                </a:prstGeom>
              </p:spPr>
            </p:pic>
          </p:grpSp>
          <p:sp>
            <p:nvSpPr>
              <p:cNvPr id="100" name="Rectangle 99">
                <a:extLst>
                  <a:ext uri="{FF2B5EF4-FFF2-40B4-BE49-F238E27FC236}">
                    <a16:creationId xmlns:a16="http://schemas.microsoft.com/office/drawing/2014/main" id="{315311BF-4420-F542-8CEB-D3A6115F8E07}"/>
                  </a:ext>
                </a:extLst>
              </p:cNvPr>
              <p:cNvSpPr/>
              <p:nvPr/>
            </p:nvSpPr>
            <p:spPr>
              <a:xfrm>
                <a:off x="1783061" y="2763924"/>
                <a:ext cx="4157872" cy="1200546"/>
              </a:xfrm>
              <a:prstGeom prst="rect">
                <a:avLst/>
              </a:prstGeom>
            </p:spPr>
            <p:txBody>
              <a:bodyPr wrap="square">
                <a:spAutoFit/>
              </a:bodyPr>
              <a:lstStyle/>
              <a:p>
                <a:pPr algn="ctr"/>
                <a:r>
                  <a:rPr lang="en-US" sz="2000" b="1" dirty="0">
                    <a:solidFill>
                      <a:srgbClr val="235D7F"/>
                    </a:solidFill>
                    <a:effectLst/>
                    <a:latin typeface="Arial Black" panose="020B0604020202020204" pitchFamily="34" charset="0"/>
                    <a:cs typeface="Arial Black" panose="020B0604020202020204" pitchFamily="34" charset="0"/>
                  </a:rPr>
                  <a:t>The One</a:t>
                </a:r>
              </a:p>
              <a:p>
                <a:pPr algn="ctr"/>
                <a:r>
                  <a:rPr lang="en-US" sz="2000" b="1" dirty="0">
                    <a:solidFill>
                      <a:srgbClr val="235D7F"/>
                    </a:solidFill>
                    <a:effectLst/>
                    <a:latin typeface="Arial Black" panose="020B0604020202020204" pitchFamily="34" charset="0"/>
                    <a:cs typeface="Arial Black" panose="020B0604020202020204" pitchFamily="34" charset="0"/>
                  </a:rPr>
                  <a:t>Water Cycle</a:t>
                </a:r>
              </a:p>
            </p:txBody>
          </p:sp>
        </p:grpSp>
        <p:grpSp>
          <p:nvGrpSpPr>
            <p:cNvPr id="90" name="Group 89">
              <a:extLst>
                <a:ext uri="{FF2B5EF4-FFF2-40B4-BE49-F238E27FC236}">
                  <a16:creationId xmlns:a16="http://schemas.microsoft.com/office/drawing/2014/main" id="{4E34E951-74D9-7A45-9B6D-A37781974833}"/>
                </a:ext>
              </a:extLst>
            </p:cNvPr>
            <p:cNvGrpSpPr/>
            <p:nvPr/>
          </p:nvGrpSpPr>
          <p:grpSpPr>
            <a:xfrm>
              <a:off x="241152" y="477986"/>
              <a:ext cx="6994546" cy="6031488"/>
              <a:chOff x="241152" y="477986"/>
              <a:chExt cx="6994546" cy="6031488"/>
            </a:xfrm>
          </p:grpSpPr>
          <p:sp>
            <p:nvSpPr>
              <p:cNvPr id="91" name="Rectangle 90">
                <a:extLst>
                  <a:ext uri="{FF2B5EF4-FFF2-40B4-BE49-F238E27FC236}">
                    <a16:creationId xmlns:a16="http://schemas.microsoft.com/office/drawing/2014/main" id="{381422A0-9A43-B846-9FF5-1742924861BB}"/>
                  </a:ext>
                </a:extLst>
              </p:cNvPr>
              <p:cNvSpPr/>
              <p:nvPr/>
            </p:nvSpPr>
            <p:spPr>
              <a:xfrm>
                <a:off x="3338754" y="477986"/>
                <a:ext cx="1015022" cy="307777"/>
              </a:xfrm>
              <a:prstGeom prst="rect">
                <a:avLst/>
              </a:prstGeom>
            </p:spPr>
            <p:txBody>
              <a:bodyPr wrap="none">
                <a:spAutoFit/>
              </a:bodyPr>
              <a:lstStyle/>
              <a:p>
                <a:pPr algn="ctr"/>
                <a:r>
                  <a:rPr lang="en-US" sz="700" dirty="0">
                    <a:solidFill>
                      <a:srgbClr val="235D7F"/>
                    </a:solidFill>
                    <a:latin typeface="Arial" panose="020B0604020202020204" pitchFamily="34" charset="0"/>
                    <a:cs typeface="Arial" panose="020B0604020202020204" pitchFamily="34" charset="0"/>
                  </a:rPr>
                  <a:t>LAKE OR RIVER AS</a:t>
                </a:r>
                <a:br>
                  <a:rPr lang="en-US" sz="700" dirty="0">
                    <a:solidFill>
                      <a:srgbClr val="235D7F"/>
                    </a:solidFill>
                    <a:latin typeface="Arial" panose="020B0604020202020204" pitchFamily="34" charset="0"/>
                    <a:cs typeface="Arial" panose="020B0604020202020204" pitchFamily="34" charset="0"/>
                  </a:rPr>
                </a:br>
                <a:r>
                  <a:rPr lang="en-US" sz="700" dirty="0">
                    <a:solidFill>
                      <a:srgbClr val="235D7F"/>
                    </a:solidFill>
                    <a:latin typeface="Arial" panose="020B0604020202020204" pitchFamily="34" charset="0"/>
                    <a:cs typeface="Arial" panose="020B0604020202020204" pitchFamily="34" charset="0"/>
                  </a:rPr>
                  <a:t>SOURCE WATER</a:t>
                </a:r>
              </a:p>
            </p:txBody>
          </p:sp>
          <p:sp>
            <p:nvSpPr>
              <p:cNvPr id="92" name="Rectangle 91">
                <a:extLst>
                  <a:ext uri="{FF2B5EF4-FFF2-40B4-BE49-F238E27FC236}">
                    <a16:creationId xmlns:a16="http://schemas.microsoft.com/office/drawing/2014/main" id="{DADBA61D-9D49-3145-A621-0F5D957EC7F1}"/>
                  </a:ext>
                </a:extLst>
              </p:cNvPr>
              <p:cNvSpPr/>
              <p:nvPr/>
            </p:nvSpPr>
            <p:spPr>
              <a:xfrm>
                <a:off x="6235301" y="1842967"/>
                <a:ext cx="729687" cy="415498"/>
              </a:xfrm>
              <a:prstGeom prst="rect">
                <a:avLst/>
              </a:prstGeom>
            </p:spPr>
            <p:txBody>
              <a:bodyPr wrap="none">
                <a:spAutoFit/>
              </a:bodyPr>
              <a:lstStyle/>
              <a:p>
                <a:r>
                  <a:rPr lang="en-US" sz="700" dirty="0">
                    <a:solidFill>
                      <a:srgbClr val="235D7F"/>
                    </a:solidFill>
                    <a:latin typeface="Arial" panose="020B0604020202020204" pitchFamily="34" charset="0"/>
                    <a:cs typeface="Arial" panose="020B0604020202020204" pitchFamily="34" charset="0"/>
                  </a:rPr>
                  <a:t>WATER</a:t>
                </a:r>
                <a:br>
                  <a:rPr lang="en-US" sz="700" dirty="0">
                    <a:solidFill>
                      <a:srgbClr val="235D7F"/>
                    </a:solidFill>
                    <a:latin typeface="Arial" panose="020B0604020202020204" pitchFamily="34" charset="0"/>
                    <a:cs typeface="Arial" panose="020B0604020202020204" pitchFamily="34" charset="0"/>
                  </a:rPr>
                </a:br>
                <a:r>
                  <a:rPr lang="en-US" sz="700" dirty="0">
                    <a:solidFill>
                      <a:srgbClr val="235D7F"/>
                    </a:solidFill>
                    <a:latin typeface="Arial" panose="020B0604020202020204" pitchFamily="34" charset="0"/>
                    <a:cs typeface="Arial" panose="020B0604020202020204" pitchFamily="34" charset="0"/>
                  </a:rPr>
                  <a:t>TREATMENT</a:t>
                </a:r>
                <a:br>
                  <a:rPr lang="en-US" sz="700" dirty="0">
                    <a:solidFill>
                      <a:srgbClr val="235D7F"/>
                    </a:solidFill>
                    <a:latin typeface="Arial" panose="020B0604020202020204" pitchFamily="34" charset="0"/>
                    <a:cs typeface="Arial" panose="020B0604020202020204" pitchFamily="34" charset="0"/>
                  </a:rPr>
                </a:br>
                <a:r>
                  <a:rPr lang="en-US" sz="700" dirty="0">
                    <a:solidFill>
                      <a:srgbClr val="235D7F"/>
                    </a:solidFill>
                    <a:latin typeface="Arial" panose="020B0604020202020204" pitchFamily="34" charset="0"/>
                    <a:cs typeface="Arial" panose="020B0604020202020204" pitchFamily="34" charset="0"/>
                  </a:rPr>
                  <a:t>FACILITIES</a:t>
                </a:r>
              </a:p>
            </p:txBody>
          </p:sp>
          <p:sp>
            <p:nvSpPr>
              <p:cNvPr id="93" name="Rectangle 92">
                <a:extLst>
                  <a:ext uri="{FF2B5EF4-FFF2-40B4-BE49-F238E27FC236}">
                    <a16:creationId xmlns:a16="http://schemas.microsoft.com/office/drawing/2014/main" id="{B44485DD-B054-2546-92ED-6CB3B2E41AEB}"/>
                  </a:ext>
                </a:extLst>
              </p:cNvPr>
              <p:cNvSpPr/>
              <p:nvPr/>
            </p:nvSpPr>
            <p:spPr>
              <a:xfrm>
                <a:off x="460381" y="1971534"/>
                <a:ext cx="1103187" cy="307777"/>
              </a:xfrm>
              <a:prstGeom prst="rect">
                <a:avLst/>
              </a:prstGeom>
            </p:spPr>
            <p:txBody>
              <a:bodyPr wrap="none">
                <a:spAutoFit/>
              </a:bodyPr>
              <a:lstStyle/>
              <a:p>
                <a:pPr algn="r"/>
                <a:r>
                  <a:rPr lang="en-US" sz="700" dirty="0">
                    <a:solidFill>
                      <a:srgbClr val="235D7F"/>
                    </a:solidFill>
                    <a:latin typeface="Arial" panose="020B0604020202020204" pitchFamily="34" charset="0"/>
                    <a:cs typeface="Arial" panose="020B0604020202020204" pitchFamily="34" charset="0"/>
                  </a:rPr>
                  <a:t>WATER RESOURCE</a:t>
                </a:r>
                <a:br>
                  <a:rPr lang="en-US" sz="700" dirty="0">
                    <a:solidFill>
                      <a:srgbClr val="235D7F"/>
                    </a:solidFill>
                    <a:latin typeface="Arial" panose="020B0604020202020204" pitchFamily="34" charset="0"/>
                    <a:cs typeface="Arial" panose="020B0604020202020204" pitchFamily="34" charset="0"/>
                  </a:rPr>
                </a:br>
                <a:r>
                  <a:rPr lang="en-US" sz="700" dirty="0">
                    <a:solidFill>
                      <a:srgbClr val="235D7F"/>
                    </a:solidFill>
                    <a:latin typeface="Arial" panose="020B0604020202020204" pitchFamily="34" charset="0"/>
                    <a:cs typeface="Arial" panose="020B0604020202020204" pitchFamily="34" charset="0"/>
                  </a:rPr>
                  <a:t>RECOVERY FACILITY</a:t>
                </a:r>
              </a:p>
            </p:txBody>
          </p:sp>
          <p:sp>
            <p:nvSpPr>
              <p:cNvPr id="94" name="Rectangle 93">
                <a:extLst>
                  <a:ext uri="{FF2B5EF4-FFF2-40B4-BE49-F238E27FC236}">
                    <a16:creationId xmlns:a16="http://schemas.microsoft.com/office/drawing/2014/main" id="{B0DD9857-00BE-5445-80AB-DE6C2D828AA2}"/>
                  </a:ext>
                </a:extLst>
              </p:cNvPr>
              <p:cNvSpPr/>
              <p:nvPr/>
            </p:nvSpPr>
            <p:spPr>
              <a:xfrm>
                <a:off x="6663105" y="3965400"/>
                <a:ext cx="572593" cy="307777"/>
              </a:xfrm>
              <a:prstGeom prst="rect">
                <a:avLst/>
              </a:prstGeom>
            </p:spPr>
            <p:txBody>
              <a:bodyPr wrap="none">
                <a:spAutoFit/>
              </a:bodyPr>
              <a:lstStyle/>
              <a:p>
                <a:r>
                  <a:rPr lang="en-US" sz="700" dirty="0">
                    <a:solidFill>
                      <a:srgbClr val="235D7F"/>
                    </a:solidFill>
                    <a:latin typeface="Arial" panose="020B0604020202020204" pitchFamily="34" charset="0"/>
                    <a:cs typeface="Arial" panose="020B0604020202020204" pitchFamily="34" charset="0"/>
                  </a:rPr>
                  <a:t>PUMP</a:t>
                </a:r>
                <a:br>
                  <a:rPr lang="en-US" sz="700" dirty="0">
                    <a:solidFill>
                      <a:srgbClr val="235D7F"/>
                    </a:solidFill>
                    <a:latin typeface="Arial" panose="020B0604020202020204" pitchFamily="34" charset="0"/>
                    <a:cs typeface="Arial" panose="020B0604020202020204" pitchFamily="34" charset="0"/>
                  </a:rPr>
                </a:br>
                <a:r>
                  <a:rPr lang="en-US" sz="700" dirty="0">
                    <a:solidFill>
                      <a:srgbClr val="235D7F"/>
                    </a:solidFill>
                    <a:latin typeface="Arial" panose="020B0604020202020204" pitchFamily="34" charset="0"/>
                    <a:cs typeface="Arial" panose="020B0604020202020204" pitchFamily="34" charset="0"/>
                  </a:rPr>
                  <a:t>STATION</a:t>
                </a:r>
              </a:p>
            </p:txBody>
          </p:sp>
          <p:sp>
            <p:nvSpPr>
              <p:cNvPr id="95" name="Rectangle 94">
                <a:extLst>
                  <a:ext uri="{FF2B5EF4-FFF2-40B4-BE49-F238E27FC236}">
                    <a16:creationId xmlns:a16="http://schemas.microsoft.com/office/drawing/2014/main" id="{B7651FA1-34B2-4748-86DE-4A415722FCF6}"/>
                  </a:ext>
                </a:extLst>
              </p:cNvPr>
              <p:cNvSpPr/>
              <p:nvPr/>
            </p:nvSpPr>
            <p:spPr>
              <a:xfrm>
                <a:off x="4506604" y="6201697"/>
                <a:ext cx="1164101" cy="307777"/>
              </a:xfrm>
              <a:prstGeom prst="rect">
                <a:avLst/>
              </a:prstGeom>
            </p:spPr>
            <p:txBody>
              <a:bodyPr wrap="none">
                <a:spAutoFit/>
              </a:bodyPr>
              <a:lstStyle/>
              <a:p>
                <a:pPr algn="ctr"/>
                <a:r>
                  <a:rPr lang="en-US" sz="700" dirty="0">
                    <a:solidFill>
                      <a:srgbClr val="235D7F"/>
                    </a:solidFill>
                    <a:latin typeface="Arial" panose="020B0604020202020204" pitchFamily="34" charset="0"/>
                    <a:cs typeface="Arial" panose="020B0604020202020204" pitchFamily="34" charset="0"/>
                  </a:rPr>
                  <a:t>WATER DISTRIBUTION</a:t>
                </a:r>
                <a:br>
                  <a:rPr lang="en-US" sz="700" dirty="0">
                    <a:solidFill>
                      <a:srgbClr val="235D7F"/>
                    </a:solidFill>
                    <a:latin typeface="Arial" panose="020B0604020202020204" pitchFamily="34" charset="0"/>
                    <a:cs typeface="Arial" panose="020B0604020202020204" pitchFamily="34" charset="0"/>
                  </a:rPr>
                </a:br>
                <a:r>
                  <a:rPr lang="en-US" sz="700" dirty="0">
                    <a:solidFill>
                      <a:srgbClr val="235D7F"/>
                    </a:solidFill>
                    <a:latin typeface="Arial" panose="020B0604020202020204" pitchFamily="34" charset="0"/>
                    <a:cs typeface="Arial" panose="020B0604020202020204" pitchFamily="34" charset="0"/>
                  </a:rPr>
                  <a:t>MAINS</a:t>
                </a:r>
              </a:p>
            </p:txBody>
          </p:sp>
          <p:sp>
            <p:nvSpPr>
              <p:cNvPr id="96" name="Rectangle 95">
                <a:extLst>
                  <a:ext uri="{FF2B5EF4-FFF2-40B4-BE49-F238E27FC236}">
                    <a16:creationId xmlns:a16="http://schemas.microsoft.com/office/drawing/2014/main" id="{BB021BF7-BE8A-4A45-A7D4-862AD39B46DF}"/>
                  </a:ext>
                </a:extLst>
              </p:cNvPr>
              <p:cNvSpPr/>
              <p:nvPr/>
            </p:nvSpPr>
            <p:spPr>
              <a:xfrm>
                <a:off x="2357502" y="6201697"/>
                <a:ext cx="930063" cy="307777"/>
              </a:xfrm>
              <a:prstGeom prst="rect">
                <a:avLst/>
              </a:prstGeom>
            </p:spPr>
            <p:txBody>
              <a:bodyPr wrap="none">
                <a:spAutoFit/>
              </a:bodyPr>
              <a:lstStyle/>
              <a:p>
                <a:pPr algn="ctr"/>
                <a:r>
                  <a:rPr lang="en-US" sz="700" dirty="0">
                    <a:solidFill>
                      <a:srgbClr val="235D7F"/>
                    </a:solidFill>
                    <a:latin typeface="Arial" panose="020B0604020202020204" pitchFamily="34" charset="0"/>
                    <a:cs typeface="Arial" panose="020B0604020202020204" pitchFamily="34" charset="0"/>
                  </a:rPr>
                  <a:t>HOME/BUSINESS</a:t>
                </a:r>
                <a:br>
                  <a:rPr lang="en-US" sz="700" dirty="0">
                    <a:solidFill>
                      <a:srgbClr val="235D7F"/>
                    </a:solidFill>
                    <a:latin typeface="Arial" panose="020B0604020202020204" pitchFamily="34" charset="0"/>
                    <a:cs typeface="Arial" panose="020B0604020202020204" pitchFamily="34" charset="0"/>
                  </a:rPr>
                </a:br>
                <a:r>
                  <a:rPr lang="en-US" sz="700" dirty="0">
                    <a:solidFill>
                      <a:srgbClr val="235D7F"/>
                    </a:solidFill>
                    <a:latin typeface="Arial" panose="020B0604020202020204" pitchFamily="34" charset="0"/>
                    <a:cs typeface="Arial" panose="020B0604020202020204" pitchFamily="34" charset="0"/>
                  </a:rPr>
                  <a:t>SERVICE LINES</a:t>
                </a:r>
              </a:p>
            </p:txBody>
          </p:sp>
          <p:sp>
            <p:nvSpPr>
              <p:cNvPr id="97" name="Rectangle 96">
                <a:extLst>
                  <a:ext uri="{FF2B5EF4-FFF2-40B4-BE49-F238E27FC236}">
                    <a16:creationId xmlns:a16="http://schemas.microsoft.com/office/drawing/2014/main" id="{2D71F8F1-F42F-BF40-ACBE-749728411FC1}"/>
                  </a:ext>
                </a:extLst>
              </p:cNvPr>
              <p:cNvSpPr/>
              <p:nvPr/>
            </p:nvSpPr>
            <p:spPr>
              <a:xfrm>
                <a:off x="241152" y="3985278"/>
                <a:ext cx="824265" cy="415498"/>
              </a:xfrm>
              <a:prstGeom prst="rect">
                <a:avLst/>
              </a:prstGeom>
            </p:spPr>
            <p:txBody>
              <a:bodyPr wrap="none">
                <a:spAutoFit/>
              </a:bodyPr>
              <a:lstStyle/>
              <a:p>
                <a:pPr algn="r"/>
                <a:r>
                  <a:rPr lang="en-US" sz="700" dirty="0">
                    <a:solidFill>
                      <a:srgbClr val="235D7F"/>
                    </a:solidFill>
                    <a:latin typeface="Arial" panose="020B0604020202020204" pitchFamily="34" charset="0"/>
                    <a:cs typeface="Arial" panose="020B0604020202020204" pitchFamily="34" charset="0"/>
                  </a:rPr>
                  <a:t>WASTEWATER</a:t>
                </a:r>
                <a:br>
                  <a:rPr lang="en-US" sz="700" dirty="0">
                    <a:solidFill>
                      <a:srgbClr val="235D7F"/>
                    </a:solidFill>
                    <a:latin typeface="Arial" panose="020B0604020202020204" pitchFamily="34" charset="0"/>
                    <a:cs typeface="Arial" panose="020B0604020202020204" pitchFamily="34" charset="0"/>
                  </a:rPr>
                </a:br>
                <a:r>
                  <a:rPr lang="en-US" sz="700" dirty="0">
                    <a:solidFill>
                      <a:srgbClr val="235D7F"/>
                    </a:solidFill>
                    <a:latin typeface="Arial" panose="020B0604020202020204" pitchFamily="34" charset="0"/>
                    <a:cs typeface="Arial" panose="020B0604020202020204" pitchFamily="34" charset="0"/>
                  </a:rPr>
                  <a:t>COLLECTION</a:t>
                </a:r>
                <a:br>
                  <a:rPr lang="en-US" sz="700" dirty="0">
                    <a:solidFill>
                      <a:srgbClr val="235D7F"/>
                    </a:solidFill>
                    <a:latin typeface="Arial" panose="020B0604020202020204" pitchFamily="34" charset="0"/>
                    <a:cs typeface="Arial" panose="020B0604020202020204" pitchFamily="34" charset="0"/>
                  </a:rPr>
                </a:br>
                <a:r>
                  <a:rPr lang="en-US" sz="700" dirty="0">
                    <a:solidFill>
                      <a:srgbClr val="235D7F"/>
                    </a:solidFill>
                    <a:latin typeface="Arial" panose="020B0604020202020204" pitchFamily="34" charset="0"/>
                    <a:cs typeface="Arial" panose="020B0604020202020204" pitchFamily="34" charset="0"/>
                  </a:rPr>
                  <a:t>SYSTEM</a:t>
                </a:r>
              </a:p>
            </p:txBody>
          </p:sp>
        </p:grpSp>
      </p:grpSp>
    </p:spTree>
    <p:extLst>
      <p:ext uri="{BB962C8B-B14F-4D97-AF65-F5344CB8AC3E}">
        <p14:creationId xmlns:p14="http://schemas.microsoft.com/office/powerpoint/2010/main" val="222397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RE - Mission">
    <p:spTree>
      <p:nvGrpSpPr>
        <p:cNvPr id="1" name=""/>
        <p:cNvGrpSpPr/>
        <p:nvPr/>
      </p:nvGrpSpPr>
      <p:grpSpPr>
        <a:xfrm>
          <a:off x="0" y="0"/>
          <a:ext cx="0" cy="0"/>
          <a:chOff x="0" y="0"/>
          <a:chExt cx="0" cy="0"/>
        </a:xfrm>
      </p:grpSpPr>
      <p:sp>
        <p:nvSpPr>
          <p:cNvPr id="5" name="7 CuadroTexto">
            <a:extLst>
              <a:ext uri="{FF2B5EF4-FFF2-40B4-BE49-F238E27FC236}">
                <a16:creationId xmlns:a16="http://schemas.microsoft.com/office/drawing/2014/main" id="{B3717907-7C4B-6043-B0F7-3B627FF8E533}"/>
              </a:ext>
            </a:extLst>
          </p:cNvPr>
          <p:cNvSpPr txBox="1"/>
          <p:nvPr userDrawn="1"/>
        </p:nvSpPr>
        <p:spPr>
          <a:xfrm>
            <a:off x="1234821" y="2510521"/>
            <a:ext cx="6674357" cy="2246769"/>
          </a:xfrm>
          <a:prstGeom prst="rect">
            <a:avLst/>
          </a:prstGeom>
          <a:noFill/>
        </p:spPr>
        <p:txBody>
          <a:bodyPr wrap="square">
            <a:spAutoFit/>
          </a:bodyPr>
          <a:lstStyle/>
          <a:p>
            <a:pPr algn="ctr">
              <a:defRPr/>
            </a:pPr>
            <a:r>
              <a:rPr lang="en-US" sz="2800" b="0" i="0" dirty="0">
                <a:effectLst/>
                <a:latin typeface="Cambria" panose="02040503050406030204" pitchFamily="18" charset="0"/>
                <a:ea typeface="Cambria" panose="02040503050406030204" pitchFamily="18" charset="0"/>
              </a:rPr>
              <a:t>To exceed our customers' expectations by utilizing best practices in the treatment and transmission of water and wastewater, while promoting healthy communities and economic growth.</a:t>
            </a:r>
            <a:endParaRPr lang="en-US" sz="2800" dirty="0">
              <a:latin typeface="Cambria" panose="02040503050406030204" pitchFamily="18" charset="0"/>
              <a:ea typeface="Cambria" panose="02040503050406030204" pitchFamily="18" charset="0"/>
              <a:cs typeface="Lato" charset="0"/>
            </a:endParaRPr>
          </a:p>
        </p:txBody>
      </p:sp>
      <p:sp>
        <p:nvSpPr>
          <p:cNvPr id="6" name="TextBox 5">
            <a:extLst>
              <a:ext uri="{FF2B5EF4-FFF2-40B4-BE49-F238E27FC236}">
                <a16:creationId xmlns:a16="http://schemas.microsoft.com/office/drawing/2014/main" id="{08FA72D7-FF15-0344-BCBC-CC496F5DFA20}"/>
              </a:ext>
            </a:extLst>
          </p:cNvPr>
          <p:cNvSpPr txBox="1"/>
          <p:nvPr userDrawn="1"/>
        </p:nvSpPr>
        <p:spPr>
          <a:xfrm>
            <a:off x="3040001" y="1874129"/>
            <a:ext cx="3063998" cy="646331"/>
          </a:xfrm>
          <a:prstGeom prst="rect">
            <a:avLst/>
          </a:prstGeom>
          <a:noFill/>
        </p:spPr>
        <p:txBody>
          <a:bodyPr wrap="square" rtlCol="0">
            <a:spAutoFit/>
          </a:bodyPr>
          <a:lstStyle/>
          <a:p>
            <a:pPr algn="ctr"/>
            <a:r>
              <a:rPr lang="en-US" sz="3600" b="1" dirty="0">
                <a:solidFill>
                  <a:schemeClr val="accent1"/>
                </a:solidFill>
                <a:latin typeface="+mj-lt"/>
                <a:ea typeface="Lato" charset="0"/>
                <a:cs typeface="Lato" charset="0"/>
              </a:rPr>
              <a:t>Our Mission</a:t>
            </a:r>
          </a:p>
        </p:txBody>
      </p:sp>
    </p:spTree>
    <p:extLst>
      <p:ext uri="{BB962C8B-B14F-4D97-AF65-F5344CB8AC3E}">
        <p14:creationId xmlns:p14="http://schemas.microsoft.com/office/powerpoint/2010/main" val="1945103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RE - Vision">
    <p:spTree>
      <p:nvGrpSpPr>
        <p:cNvPr id="1" name=""/>
        <p:cNvGrpSpPr/>
        <p:nvPr/>
      </p:nvGrpSpPr>
      <p:grpSpPr>
        <a:xfrm>
          <a:off x="0" y="0"/>
          <a:ext cx="0" cy="0"/>
          <a:chOff x="0" y="0"/>
          <a:chExt cx="0" cy="0"/>
        </a:xfrm>
      </p:grpSpPr>
      <p:sp>
        <p:nvSpPr>
          <p:cNvPr id="5" name="7 CuadroTexto">
            <a:extLst>
              <a:ext uri="{FF2B5EF4-FFF2-40B4-BE49-F238E27FC236}">
                <a16:creationId xmlns:a16="http://schemas.microsoft.com/office/drawing/2014/main" id="{60A33628-67A5-F24B-9B66-F32D2973D1C3}"/>
              </a:ext>
            </a:extLst>
          </p:cNvPr>
          <p:cNvSpPr txBox="1"/>
          <p:nvPr userDrawn="1"/>
        </p:nvSpPr>
        <p:spPr>
          <a:xfrm>
            <a:off x="1234821" y="2437854"/>
            <a:ext cx="6674357" cy="2246769"/>
          </a:xfrm>
          <a:prstGeom prst="rect">
            <a:avLst/>
          </a:prstGeom>
          <a:noFill/>
        </p:spPr>
        <p:txBody>
          <a:bodyPr wrap="square">
            <a:spAutoFit/>
          </a:bodyPr>
          <a:lstStyle/>
          <a:p>
            <a:pPr algn="ctr">
              <a:defRPr/>
            </a:pPr>
            <a:r>
              <a:rPr lang="en-US" sz="2800" i="0" dirty="0">
                <a:effectLst/>
                <a:latin typeface="Cambria" panose="02040503050406030204" pitchFamily="18" charset="0"/>
                <a:ea typeface="Cambria" panose="02040503050406030204" pitchFamily="18" charset="0"/>
              </a:rPr>
              <a:t>Through regional collaboration, GLWA strives to be the provider of choice, dedicated to efficiently delivering the nation’s best water and sewer services in partnership with our customers</a:t>
            </a:r>
            <a:r>
              <a:rPr lang="en-US" sz="2800" b="0" i="0"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cs typeface="Lato" charset="0"/>
            </a:endParaRPr>
          </a:p>
        </p:txBody>
      </p:sp>
      <p:sp>
        <p:nvSpPr>
          <p:cNvPr id="6" name="TextBox 5">
            <a:extLst>
              <a:ext uri="{FF2B5EF4-FFF2-40B4-BE49-F238E27FC236}">
                <a16:creationId xmlns:a16="http://schemas.microsoft.com/office/drawing/2014/main" id="{AF17C37A-C5A2-BE42-B68E-61B5922F1EFA}"/>
              </a:ext>
            </a:extLst>
          </p:cNvPr>
          <p:cNvSpPr txBox="1"/>
          <p:nvPr userDrawn="1"/>
        </p:nvSpPr>
        <p:spPr>
          <a:xfrm>
            <a:off x="3040000" y="1791523"/>
            <a:ext cx="3063998" cy="646331"/>
          </a:xfrm>
          <a:prstGeom prst="rect">
            <a:avLst/>
          </a:prstGeom>
          <a:noFill/>
        </p:spPr>
        <p:txBody>
          <a:bodyPr wrap="square" rtlCol="0">
            <a:spAutoFit/>
          </a:bodyPr>
          <a:lstStyle/>
          <a:p>
            <a:pPr algn="ctr"/>
            <a:r>
              <a:rPr lang="en-US" sz="3600" b="1" dirty="0">
                <a:solidFill>
                  <a:schemeClr val="accent1"/>
                </a:solidFill>
                <a:latin typeface="+mj-lt"/>
                <a:ea typeface="Lato" charset="0"/>
                <a:cs typeface="Lato" charset="0"/>
              </a:rPr>
              <a:t>Our Vision</a:t>
            </a:r>
          </a:p>
        </p:txBody>
      </p:sp>
    </p:spTree>
    <p:extLst>
      <p:ext uri="{BB962C8B-B14F-4D97-AF65-F5344CB8AC3E}">
        <p14:creationId xmlns:p14="http://schemas.microsoft.com/office/powerpoint/2010/main" val="4217016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RE - Water System">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C5ECC7-04EA-4C4F-878F-20FC54F7B802}"/>
              </a:ext>
            </a:extLst>
          </p:cNvPr>
          <p:cNvSpPr txBox="1"/>
          <p:nvPr/>
        </p:nvSpPr>
        <p:spPr>
          <a:xfrm>
            <a:off x="2902226" y="560388"/>
            <a:ext cx="3498573" cy="646331"/>
          </a:xfrm>
          <a:prstGeom prst="rect">
            <a:avLst/>
          </a:prstGeom>
          <a:noFill/>
        </p:spPr>
        <p:txBody>
          <a:bodyPr wrap="square" rtlCol="0">
            <a:spAutoFit/>
          </a:bodyPr>
          <a:lstStyle/>
          <a:p>
            <a:pPr algn="ctr"/>
            <a:r>
              <a:rPr lang="en-US" sz="3600" b="1" dirty="0">
                <a:solidFill>
                  <a:schemeClr val="accent1"/>
                </a:solidFill>
                <a:latin typeface="+mj-lt"/>
                <a:ea typeface="Lato" charset="0"/>
                <a:cs typeface="Lato" charset="0"/>
              </a:rPr>
              <a:t>Water System</a:t>
            </a:r>
          </a:p>
        </p:txBody>
      </p:sp>
      <p:sp>
        <p:nvSpPr>
          <p:cNvPr id="9" name="TextBox 8">
            <a:extLst>
              <a:ext uri="{FF2B5EF4-FFF2-40B4-BE49-F238E27FC236}">
                <a16:creationId xmlns:a16="http://schemas.microsoft.com/office/drawing/2014/main" id="{AB1013C7-19AB-134F-87E6-1B47BB4158F3}"/>
              </a:ext>
            </a:extLst>
          </p:cNvPr>
          <p:cNvSpPr txBox="1"/>
          <p:nvPr userDrawn="1"/>
        </p:nvSpPr>
        <p:spPr>
          <a:xfrm>
            <a:off x="1119876" y="4904631"/>
            <a:ext cx="6403285" cy="369332"/>
          </a:xfrm>
          <a:prstGeom prst="rect">
            <a:avLst/>
          </a:prstGeom>
          <a:noFill/>
        </p:spPr>
        <p:txBody>
          <a:bodyPr wrap="square" rtlCol="0">
            <a:spAutoFit/>
          </a:bodyPr>
          <a:lstStyle/>
          <a:p>
            <a:r>
              <a:rPr lang="en-US" sz="900" i="1" dirty="0">
                <a:solidFill>
                  <a:srgbClr val="235D7F"/>
                </a:solidFill>
                <a:latin typeface="+mj-lt"/>
                <a:ea typeface="Cambria" panose="02040503050406030204" pitchFamily="18" charset="0"/>
              </a:rPr>
              <a:t>To exceed our customer’s expectations by utilizing best practices in the treatment and transmission of water and wastewater, while promoting health communities and economic growth.</a:t>
            </a:r>
          </a:p>
        </p:txBody>
      </p:sp>
      <p:sp>
        <p:nvSpPr>
          <p:cNvPr id="10" name="TextBox 9">
            <a:extLst>
              <a:ext uri="{FF2B5EF4-FFF2-40B4-BE49-F238E27FC236}">
                <a16:creationId xmlns:a16="http://schemas.microsoft.com/office/drawing/2014/main" id="{53E4DD74-AD96-4B4B-96A9-3DDDD30E1B9A}"/>
              </a:ext>
            </a:extLst>
          </p:cNvPr>
          <p:cNvSpPr txBox="1"/>
          <p:nvPr userDrawn="1"/>
        </p:nvSpPr>
        <p:spPr>
          <a:xfrm>
            <a:off x="246835" y="4931160"/>
            <a:ext cx="1377098" cy="300082"/>
          </a:xfrm>
          <a:prstGeom prst="rect">
            <a:avLst/>
          </a:prstGeom>
          <a:noFill/>
        </p:spPr>
        <p:txBody>
          <a:bodyPr wrap="square" rtlCol="0">
            <a:spAutoFit/>
          </a:bodyPr>
          <a:lstStyle/>
          <a:p>
            <a:r>
              <a:rPr lang="en-US" sz="1350" b="1" dirty="0">
                <a:solidFill>
                  <a:schemeClr val="accent1"/>
                </a:solidFill>
                <a:latin typeface="+mj-lt"/>
                <a:ea typeface="Lato" charset="0"/>
                <a:cs typeface="Lato" charset="0"/>
              </a:rPr>
              <a:t>MISSION:</a:t>
            </a:r>
          </a:p>
        </p:txBody>
      </p:sp>
      <p:pic>
        <p:nvPicPr>
          <p:cNvPr id="3" name="Picture 2" descr="A screenshot of a computer&#10;&#10;Description automatically generated">
            <a:extLst>
              <a:ext uri="{FF2B5EF4-FFF2-40B4-BE49-F238E27FC236}">
                <a16:creationId xmlns:a16="http://schemas.microsoft.com/office/drawing/2014/main" id="{ADFB7CF7-10D1-D96C-1B2D-8027E94841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12" y="0"/>
            <a:ext cx="9144000" cy="5143500"/>
          </a:xfrm>
          <a:prstGeom prst="rect">
            <a:avLst/>
          </a:prstGeom>
        </p:spPr>
      </p:pic>
    </p:spTree>
    <p:extLst>
      <p:ext uri="{BB962C8B-B14F-4D97-AF65-F5344CB8AC3E}">
        <p14:creationId xmlns:p14="http://schemas.microsoft.com/office/powerpoint/2010/main" val="33258433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RE - Wastewater System">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BF960-70F5-814C-8DA7-B807DEC80EB4}"/>
              </a:ext>
            </a:extLst>
          </p:cNvPr>
          <p:cNvSpPr txBox="1"/>
          <p:nvPr userDrawn="1"/>
        </p:nvSpPr>
        <p:spPr>
          <a:xfrm>
            <a:off x="1967948" y="606843"/>
            <a:ext cx="5078895" cy="646331"/>
          </a:xfrm>
          <a:prstGeom prst="rect">
            <a:avLst/>
          </a:prstGeom>
          <a:noFill/>
        </p:spPr>
        <p:txBody>
          <a:bodyPr wrap="square" rtlCol="0">
            <a:spAutoFit/>
          </a:bodyPr>
          <a:lstStyle/>
          <a:p>
            <a:pPr algn="ctr"/>
            <a:r>
              <a:rPr lang="en-US" sz="3600" b="1" dirty="0">
                <a:solidFill>
                  <a:schemeClr val="accent1"/>
                </a:solidFill>
                <a:latin typeface="+mj-lt"/>
                <a:ea typeface="Lato" charset="0"/>
                <a:cs typeface="Lato" charset="0"/>
              </a:rPr>
              <a:t>Wastewater System</a:t>
            </a:r>
          </a:p>
        </p:txBody>
      </p:sp>
      <p:sp>
        <p:nvSpPr>
          <p:cNvPr id="12" name="TextBox 11">
            <a:extLst>
              <a:ext uri="{FF2B5EF4-FFF2-40B4-BE49-F238E27FC236}">
                <a16:creationId xmlns:a16="http://schemas.microsoft.com/office/drawing/2014/main" id="{400B60BC-6787-F84B-8C3D-23F0201F3335}"/>
              </a:ext>
            </a:extLst>
          </p:cNvPr>
          <p:cNvSpPr txBox="1"/>
          <p:nvPr userDrawn="1"/>
        </p:nvSpPr>
        <p:spPr>
          <a:xfrm>
            <a:off x="1119876" y="4904631"/>
            <a:ext cx="6403285" cy="369332"/>
          </a:xfrm>
          <a:prstGeom prst="rect">
            <a:avLst/>
          </a:prstGeom>
          <a:noFill/>
        </p:spPr>
        <p:txBody>
          <a:bodyPr wrap="square" rtlCol="0">
            <a:spAutoFit/>
          </a:bodyPr>
          <a:lstStyle/>
          <a:p>
            <a:r>
              <a:rPr lang="en-US" sz="900" i="1" dirty="0">
                <a:solidFill>
                  <a:srgbClr val="235D7F"/>
                </a:solidFill>
                <a:latin typeface="Cambria" panose="02040503050406030204" pitchFamily="18" charset="0"/>
                <a:ea typeface="Cambria" panose="02040503050406030204" pitchFamily="18" charset="0"/>
              </a:rPr>
              <a:t>Through regional collaboration, GLWA strives to be the provider of choice, dedicated to efficiently and effectively delivering the nation’s best water and sewer services in partnership with our member partners.</a:t>
            </a:r>
          </a:p>
        </p:txBody>
      </p:sp>
      <p:sp>
        <p:nvSpPr>
          <p:cNvPr id="13" name="TextBox 12">
            <a:extLst>
              <a:ext uri="{FF2B5EF4-FFF2-40B4-BE49-F238E27FC236}">
                <a16:creationId xmlns:a16="http://schemas.microsoft.com/office/drawing/2014/main" id="{8615142D-AD88-114A-AE16-1FD5360F8562}"/>
              </a:ext>
            </a:extLst>
          </p:cNvPr>
          <p:cNvSpPr txBox="1"/>
          <p:nvPr userDrawn="1"/>
        </p:nvSpPr>
        <p:spPr>
          <a:xfrm>
            <a:off x="381305" y="4931160"/>
            <a:ext cx="1377098" cy="300082"/>
          </a:xfrm>
          <a:prstGeom prst="rect">
            <a:avLst/>
          </a:prstGeom>
          <a:noFill/>
        </p:spPr>
        <p:txBody>
          <a:bodyPr wrap="square" rtlCol="0">
            <a:spAutoFit/>
          </a:bodyPr>
          <a:lstStyle/>
          <a:p>
            <a:r>
              <a:rPr lang="en-US" sz="1350" b="1" dirty="0">
                <a:solidFill>
                  <a:schemeClr val="accent1"/>
                </a:solidFill>
                <a:latin typeface="+mj-lt"/>
                <a:ea typeface="Lato" charset="0"/>
                <a:cs typeface="Lato" charset="0"/>
              </a:rPr>
              <a:t>VISION:</a:t>
            </a:r>
          </a:p>
        </p:txBody>
      </p:sp>
      <p:pic>
        <p:nvPicPr>
          <p:cNvPr id="5" name="Picture 4" descr="A screenshot of a computer&#10;&#10;Description automatically generated">
            <a:extLst>
              <a:ext uri="{FF2B5EF4-FFF2-40B4-BE49-F238E27FC236}">
                <a16:creationId xmlns:a16="http://schemas.microsoft.com/office/drawing/2014/main" id="{BD023040-38FE-1B5D-33CB-79806A687E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0463"/>
            <a:ext cx="9144000" cy="5143500"/>
          </a:xfrm>
          <a:prstGeom prst="rect">
            <a:avLst/>
          </a:prstGeom>
        </p:spPr>
      </p:pic>
    </p:spTree>
    <p:extLst>
      <p:ext uri="{BB962C8B-B14F-4D97-AF65-F5344CB8AC3E}">
        <p14:creationId xmlns:p14="http://schemas.microsoft.com/office/powerpoint/2010/main" val="29113526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RE - Water Service Area">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C6889DD7-889F-5F46-A089-E5CB5743AB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9698" y="779929"/>
            <a:ext cx="6524603" cy="5041738"/>
          </a:xfrm>
          <a:prstGeom prst="rect">
            <a:avLst/>
          </a:prstGeom>
        </p:spPr>
      </p:pic>
    </p:spTree>
    <p:extLst>
      <p:ext uri="{BB962C8B-B14F-4D97-AF65-F5344CB8AC3E}">
        <p14:creationId xmlns:p14="http://schemas.microsoft.com/office/powerpoint/2010/main" val="18847746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RE - Water Service Area w/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88B1B-719E-314A-A86F-4644735F68E5}"/>
              </a:ext>
            </a:extLst>
          </p:cNvPr>
          <p:cNvSpPr>
            <a:spLocks noGrp="1"/>
          </p:cNvSpPr>
          <p:nvPr>
            <p:ph type="title"/>
          </p:nvPr>
        </p:nvSpPr>
        <p:spPr>
          <a:xfrm>
            <a:off x="344681" y="665922"/>
            <a:ext cx="3234333" cy="1570078"/>
          </a:xfrm>
          <a:prstGeom prst="rect">
            <a:avLst/>
          </a:prstGeom>
        </p:spPr>
        <p:txBody>
          <a:bodyPr/>
          <a:lstStyle>
            <a:lvl1pPr algn="l">
              <a:defRPr sz="3600"/>
            </a:lvl1pPr>
          </a:lstStyle>
          <a:p>
            <a:r>
              <a:rPr lang="en-US"/>
              <a:t>Click to edit Master title style</a:t>
            </a:r>
          </a:p>
        </p:txBody>
      </p:sp>
      <p:sp>
        <p:nvSpPr>
          <p:cNvPr id="4" name="Content Placeholder 7">
            <a:extLst>
              <a:ext uri="{FF2B5EF4-FFF2-40B4-BE49-F238E27FC236}">
                <a16:creationId xmlns:a16="http://schemas.microsoft.com/office/drawing/2014/main" id="{3C060039-D57B-4446-A816-895BBE10EA6E}"/>
              </a:ext>
            </a:extLst>
          </p:cNvPr>
          <p:cNvSpPr>
            <a:spLocks noGrp="1"/>
          </p:cNvSpPr>
          <p:nvPr>
            <p:ph sz="quarter" idx="12"/>
          </p:nvPr>
        </p:nvSpPr>
        <p:spPr>
          <a:xfrm>
            <a:off x="344681" y="2236000"/>
            <a:ext cx="3234333" cy="3250400"/>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close up of a map&#10;&#10;Description automatically generated">
            <a:extLst>
              <a:ext uri="{FF2B5EF4-FFF2-40B4-BE49-F238E27FC236}">
                <a16:creationId xmlns:a16="http://schemas.microsoft.com/office/drawing/2014/main" id="{BDE52E33-CEFD-C24A-8CF3-F7F33DBE963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19355" y="1153044"/>
            <a:ext cx="5419394" cy="4187713"/>
          </a:xfrm>
          <a:prstGeom prst="rect">
            <a:avLst/>
          </a:prstGeom>
        </p:spPr>
      </p:pic>
    </p:spTree>
    <p:extLst>
      <p:ext uri="{BB962C8B-B14F-4D97-AF65-F5344CB8AC3E}">
        <p14:creationId xmlns:p14="http://schemas.microsoft.com/office/powerpoint/2010/main" val="2622425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RE - Wastewater Service Area">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3D90011D-8C52-7F4E-A24D-D2556BDF6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4154" y="957686"/>
            <a:ext cx="6215691" cy="4803033"/>
          </a:xfrm>
          <a:prstGeom prst="rect">
            <a:avLst/>
          </a:prstGeom>
        </p:spPr>
      </p:pic>
    </p:spTree>
    <p:extLst>
      <p:ext uri="{BB962C8B-B14F-4D97-AF65-F5344CB8AC3E}">
        <p14:creationId xmlns:p14="http://schemas.microsoft.com/office/powerpoint/2010/main" val="3712754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Image + Text 1B">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235B0C9-1B28-3245-86D7-C5C4AED96F13}"/>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B2138B4F-DEF0-C34B-8BB6-80486868684F}"/>
              </a:ext>
            </a:extLst>
          </p:cNvPr>
          <p:cNvSpPr>
            <a:spLocks noGrp="1"/>
          </p:cNvSpPr>
          <p:nvPr>
            <p:ph sz="quarter" idx="12"/>
          </p:nvPr>
        </p:nvSpPr>
        <p:spPr>
          <a:xfrm>
            <a:off x="4652394" y="1713706"/>
            <a:ext cx="3871913" cy="2784872"/>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271166F0-0846-4947-B2D6-AD5374EB13A4}"/>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28650" y="1715294"/>
            <a:ext cx="4023744" cy="2758679"/>
          </a:xfrm>
          <a:prstGeom prst="rect">
            <a:avLst/>
          </a:prstGeom>
        </p:spPr>
      </p:pic>
    </p:spTree>
    <p:extLst>
      <p:ext uri="{BB962C8B-B14F-4D97-AF65-F5344CB8AC3E}">
        <p14:creationId xmlns:p14="http://schemas.microsoft.com/office/powerpoint/2010/main" val="2700882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RE - Wastewater Service Area w/copy">
    <p:spTree>
      <p:nvGrpSpPr>
        <p:cNvPr id="1" name=""/>
        <p:cNvGrpSpPr/>
        <p:nvPr/>
      </p:nvGrpSpPr>
      <p:grpSpPr>
        <a:xfrm>
          <a:off x="0" y="0"/>
          <a:ext cx="0" cy="0"/>
          <a:chOff x="0" y="0"/>
          <a:chExt cx="0" cy="0"/>
        </a:xfrm>
      </p:grpSpPr>
      <p:pic>
        <p:nvPicPr>
          <p:cNvPr id="7" name="Picture 6" descr="A picture containing text, map&#10;&#10;Description automatically generated">
            <a:extLst>
              <a:ext uri="{FF2B5EF4-FFF2-40B4-BE49-F238E27FC236}">
                <a16:creationId xmlns:a16="http://schemas.microsoft.com/office/drawing/2014/main" id="{8A2D212F-ACBB-4C46-A906-1992F036C9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28677" y="1142999"/>
            <a:ext cx="5359841" cy="4141695"/>
          </a:xfrm>
          <a:prstGeom prst="rect">
            <a:avLst/>
          </a:prstGeom>
        </p:spPr>
      </p:pic>
      <p:sp>
        <p:nvSpPr>
          <p:cNvPr id="6" name="Title 1">
            <a:extLst>
              <a:ext uri="{FF2B5EF4-FFF2-40B4-BE49-F238E27FC236}">
                <a16:creationId xmlns:a16="http://schemas.microsoft.com/office/drawing/2014/main" id="{098D3247-8DAA-C048-83C5-7123EC647FA6}"/>
              </a:ext>
            </a:extLst>
          </p:cNvPr>
          <p:cNvSpPr>
            <a:spLocks noGrp="1"/>
          </p:cNvSpPr>
          <p:nvPr>
            <p:ph type="title"/>
          </p:nvPr>
        </p:nvSpPr>
        <p:spPr>
          <a:xfrm>
            <a:off x="344681" y="665922"/>
            <a:ext cx="3234333" cy="1570078"/>
          </a:xfrm>
          <a:prstGeom prst="rect">
            <a:avLst/>
          </a:prstGeom>
        </p:spPr>
        <p:txBody>
          <a:bodyPr/>
          <a:lstStyle>
            <a:lvl1pPr algn="l">
              <a:defRPr sz="3600"/>
            </a:lvl1pPr>
          </a:lstStyle>
          <a:p>
            <a:r>
              <a:rPr lang="en-US"/>
              <a:t>Click to edit Master title style</a:t>
            </a:r>
          </a:p>
        </p:txBody>
      </p:sp>
      <p:sp>
        <p:nvSpPr>
          <p:cNvPr id="8" name="Content Placeholder 7">
            <a:extLst>
              <a:ext uri="{FF2B5EF4-FFF2-40B4-BE49-F238E27FC236}">
                <a16:creationId xmlns:a16="http://schemas.microsoft.com/office/drawing/2014/main" id="{2406D7F2-A7CC-C84F-B789-9C7474411AA9}"/>
              </a:ext>
            </a:extLst>
          </p:cNvPr>
          <p:cNvSpPr>
            <a:spLocks noGrp="1"/>
          </p:cNvSpPr>
          <p:nvPr>
            <p:ph sz="quarter" idx="12"/>
          </p:nvPr>
        </p:nvSpPr>
        <p:spPr>
          <a:xfrm>
            <a:off x="344681" y="2236000"/>
            <a:ext cx="3234333" cy="3250400"/>
          </a:xfrm>
          <a:prstGeom prst="rect">
            <a:avLst/>
          </a:prstGeom>
        </p:spPr>
        <p:txBody>
          <a:bodyPr/>
          <a:lstStyle>
            <a:lvl1pPr marL="171450" indent="-171450">
              <a:buFontTx/>
              <a:buBlip>
                <a:blip r:embed="rId3"/>
              </a:buBlip>
              <a:defRPr sz="2800" b="0" i="0">
                <a:latin typeface="Cambria" panose="02040503050406030204" pitchFamily="18" charset="0"/>
              </a:defRPr>
            </a:lvl1pPr>
            <a:lvl2pPr marL="514350" indent="-171450">
              <a:buFontTx/>
              <a:buBlip>
                <a:blip r:embed="rId4"/>
              </a:buBlip>
              <a:defRPr sz="2800" b="0" i="0">
                <a:latin typeface="Cambria" panose="02040503050406030204" pitchFamily="18" charset="0"/>
              </a:defRPr>
            </a:lvl2pPr>
            <a:lvl3pPr marL="857250" indent="-171450">
              <a:buFontTx/>
              <a:buBlip>
                <a:blip r:embed="rId5"/>
              </a:buBlip>
              <a:defRPr sz="2000" b="0" i="0">
                <a:latin typeface="Cambria" panose="02040503050406030204" pitchFamily="18" charset="0"/>
              </a:defRPr>
            </a:lvl3pPr>
            <a:lvl4pPr marL="1200150" indent="-171450">
              <a:buFontTx/>
              <a:buBlip>
                <a:blip r:embed="rId6"/>
              </a:buBlip>
              <a:defRPr sz="1600" b="0" i="0">
                <a:latin typeface="Cambria" panose="02040503050406030204" pitchFamily="18" charset="0"/>
              </a:defRPr>
            </a:lvl4pPr>
            <a:lvl5pPr marL="1543050" indent="-171450">
              <a:buFontTx/>
              <a:buBlip>
                <a:blip r:embed="rId7"/>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342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RE - Exec Leadership">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EF841F-B37C-2E4E-9F9C-CF5A9D8FD585}"/>
              </a:ext>
            </a:extLst>
          </p:cNvPr>
          <p:cNvSpPr txBox="1"/>
          <p:nvPr/>
        </p:nvSpPr>
        <p:spPr>
          <a:xfrm>
            <a:off x="1325538" y="207621"/>
            <a:ext cx="6708913" cy="646331"/>
          </a:xfrm>
          <a:prstGeom prst="rect">
            <a:avLst/>
          </a:prstGeom>
          <a:noFill/>
        </p:spPr>
        <p:txBody>
          <a:bodyPr wrap="square" rtlCol="0">
            <a:spAutoFit/>
          </a:bodyPr>
          <a:lstStyle/>
          <a:p>
            <a:pPr algn="ctr"/>
            <a:r>
              <a:rPr lang="en-US" sz="3600" b="1" dirty="0">
                <a:solidFill>
                  <a:schemeClr val="accent1"/>
                </a:solidFill>
                <a:latin typeface="+mj-lt"/>
                <a:ea typeface="Lato" charset="0"/>
                <a:cs typeface="Lato" charset="0"/>
              </a:rPr>
              <a:t>Executive Leadership Team</a:t>
            </a:r>
          </a:p>
        </p:txBody>
      </p:sp>
      <p:pic>
        <p:nvPicPr>
          <p:cNvPr id="34" name="Picture Placeholder 9">
            <a:extLst>
              <a:ext uri="{FF2B5EF4-FFF2-40B4-BE49-F238E27FC236}">
                <a16:creationId xmlns:a16="http://schemas.microsoft.com/office/drawing/2014/main" id="{3AB8DF6C-254F-76DA-1380-1B8534DABC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3"/>
          <a:stretch/>
        </p:blipFill>
        <p:spPr>
          <a:xfrm>
            <a:off x="2776355" y="1152020"/>
            <a:ext cx="1218320" cy="1096612"/>
          </a:xfrm>
          <a:prstGeom prst="rect">
            <a:avLst/>
          </a:prstGeom>
        </p:spPr>
      </p:pic>
      <p:pic>
        <p:nvPicPr>
          <p:cNvPr id="35" name="Picture Placeholder 13">
            <a:extLst>
              <a:ext uri="{FF2B5EF4-FFF2-40B4-BE49-F238E27FC236}">
                <a16:creationId xmlns:a16="http://schemas.microsoft.com/office/drawing/2014/main" id="{8D5D1A92-2164-DA64-9911-F5882FC90A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07"/>
          <a:stretch/>
        </p:blipFill>
        <p:spPr>
          <a:xfrm>
            <a:off x="4919480" y="1152020"/>
            <a:ext cx="1218320" cy="1096612"/>
          </a:xfrm>
          <a:prstGeom prst="rect">
            <a:avLst/>
          </a:prstGeom>
        </p:spPr>
      </p:pic>
      <p:sp>
        <p:nvSpPr>
          <p:cNvPr id="40" name="TextBox 39">
            <a:extLst>
              <a:ext uri="{FF2B5EF4-FFF2-40B4-BE49-F238E27FC236}">
                <a16:creationId xmlns:a16="http://schemas.microsoft.com/office/drawing/2014/main" id="{2EAD06D0-92FA-3E72-8EF1-A67CC80AC7F1}"/>
              </a:ext>
            </a:extLst>
          </p:cNvPr>
          <p:cNvSpPr txBox="1"/>
          <p:nvPr userDrawn="1"/>
        </p:nvSpPr>
        <p:spPr>
          <a:xfrm>
            <a:off x="2608600" y="2252740"/>
            <a:ext cx="1561322" cy="246221"/>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William M. Wolfson</a:t>
            </a:r>
          </a:p>
        </p:txBody>
      </p:sp>
      <p:sp>
        <p:nvSpPr>
          <p:cNvPr id="51" name="TextBox 50">
            <a:extLst>
              <a:ext uri="{FF2B5EF4-FFF2-40B4-BE49-F238E27FC236}">
                <a16:creationId xmlns:a16="http://schemas.microsoft.com/office/drawing/2014/main" id="{79DCC782-F64F-EDCF-A601-56706B13890D}"/>
              </a:ext>
            </a:extLst>
          </p:cNvPr>
          <p:cNvSpPr txBox="1"/>
          <p:nvPr userDrawn="1"/>
        </p:nvSpPr>
        <p:spPr>
          <a:xfrm>
            <a:off x="2604208" y="2424917"/>
            <a:ext cx="1561322" cy="461665"/>
          </a:xfrm>
          <a:prstGeom prst="rect">
            <a:avLst/>
          </a:prstGeom>
          <a:noFill/>
        </p:spPr>
        <p:txBody>
          <a:bodyPr wrap="square" rtlCol="0">
            <a:spAutoFit/>
          </a:bodyPr>
          <a:lstStyle/>
          <a:p>
            <a:pPr algn="ctr"/>
            <a:r>
              <a:rPr lang="en-US" sz="800" dirty="0">
                <a:ea typeface="Lato" charset="0"/>
                <a:cs typeface="Lato" charset="0"/>
              </a:rPr>
              <a:t>Chief Administrative and Compliance Officer / Interim General Counsel</a:t>
            </a:r>
          </a:p>
        </p:txBody>
      </p:sp>
      <p:pic>
        <p:nvPicPr>
          <p:cNvPr id="52" name="Picture Placeholder 13">
            <a:extLst>
              <a:ext uri="{FF2B5EF4-FFF2-40B4-BE49-F238E27FC236}">
                <a16:creationId xmlns:a16="http://schemas.microsoft.com/office/drawing/2014/main" id="{9E2B2A91-8EB2-E53C-7EDD-1BAE14B0E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40"/>
          <a:stretch/>
        </p:blipFill>
        <p:spPr>
          <a:xfrm>
            <a:off x="1577455" y="4536190"/>
            <a:ext cx="1218320" cy="1096612"/>
          </a:xfrm>
          <a:prstGeom prst="rect">
            <a:avLst/>
          </a:prstGeom>
        </p:spPr>
      </p:pic>
      <p:pic>
        <p:nvPicPr>
          <p:cNvPr id="69" name="Picture Placeholder 17">
            <a:extLst>
              <a:ext uri="{FF2B5EF4-FFF2-40B4-BE49-F238E27FC236}">
                <a16:creationId xmlns:a16="http://schemas.microsoft.com/office/drawing/2014/main" id="{BC8EB064-4289-5DDA-F382-6A1525AD07D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0"/>
          <a:stretch/>
        </p:blipFill>
        <p:spPr>
          <a:xfrm>
            <a:off x="3756952" y="4533078"/>
            <a:ext cx="1218320" cy="1096612"/>
          </a:xfrm>
          <a:prstGeom prst="rect">
            <a:avLst/>
          </a:prstGeom>
        </p:spPr>
      </p:pic>
      <p:pic>
        <p:nvPicPr>
          <p:cNvPr id="70" name="Picture Placeholder 9">
            <a:extLst>
              <a:ext uri="{FF2B5EF4-FFF2-40B4-BE49-F238E27FC236}">
                <a16:creationId xmlns:a16="http://schemas.microsoft.com/office/drawing/2014/main" id="{B5BBA3CB-32D3-377E-892B-9BCDE26B6F0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76"/>
          <a:stretch/>
        </p:blipFill>
        <p:spPr>
          <a:xfrm>
            <a:off x="4931719" y="2828034"/>
            <a:ext cx="1218320" cy="1096612"/>
          </a:xfrm>
          <a:prstGeom prst="rect">
            <a:avLst/>
          </a:prstGeom>
        </p:spPr>
      </p:pic>
      <p:sp>
        <p:nvSpPr>
          <p:cNvPr id="72" name="TextBox 71">
            <a:extLst>
              <a:ext uri="{FF2B5EF4-FFF2-40B4-BE49-F238E27FC236}">
                <a16:creationId xmlns:a16="http://schemas.microsoft.com/office/drawing/2014/main" id="{EAB8CE7B-6642-081C-39AA-518D2F51DF36}"/>
              </a:ext>
            </a:extLst>
          </p:cNvPr>
          <p:cNvSpPr txBox="1"/>
          <p:nvPr userDrawn="1"/>
        </p:nvSpPr>
        <p:spPr>
          <a:xfrm>
            <a:off x="447016" y="2249632"/>
            <a:ext cx="1561322" cy="246221"/>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Suzanne R. Coffey</a:t>
            </a:r>
          </a:p>
        </p:txBody>
      </p:sp>
      <p:sp>
        <p:nvSpPr>
          <p:cNvPr id="73" name="TextBox 72">
            <a:extLst>
              <a:ext uri="{FF2B5EF4-FFF2-40B4-BE49-F238E27FC236}">
                <a16:creationId xmlns:a16="http://schemas.microsoft.com/office/drawing/2014/main" id="{18A7DC51-8CA2-5297-82CF-D653FBFC741C}"/>
              </a:ext>
            </a:extLst>
          </p:cNvPr>
          <p:cNvSpPr txBox="1"/>
          <p:nvPr userDrawn="1"/>
        </p:nvSpPr>
        <p:spPr>
          <a:xfrm>
            <a:off x="442624" y="2421809"/>
            <a:ext cx="1561322" cy="338554"/>
          </a:xfrm>
          <a:prstGeom prst="rect">
            <a:avLst/>
          </a:prstGeom>
          <a:noFill/>
        </p:spPr>
        <p:txBody>
          <a:bodyPr wrap="square" rtlCol="0">
            <a:spAutoFit/>
          </a:bodyPr>
          <a:lstStyle/>
          <a:p>
            <a:pPr algn="ctr"/>
            <a:r>
              <a:rPr lang="en-US" sz="800" dirty="0">
                <a:ea typeface="Lato" charset="0"/>
                <a:cs typeface="Lato" charset="0"/>
              </a:rPr>
              <a:t>Chief Executive Officer (Interim)</a:t>
            </a:r>
          </a:p>
        </p:txBody>
      </p:sp>
      <p:sp>
        <p:nvSpPr>
          <p:cNvPr id="74" name="TextBox 73">
            <a:extLst>
              <a:ext uri="{FF2B5EF4-FFF2-40B4-BE49-F238E27FC236}">
                <a16:creationId xmlns:a16="http://schemas.microsoft.com/office/drawing/2014/main" id="{B7EADF8C-71A2-A5C7-E1A0-E056A4B0E13E}"/>
              </a:ext>
            </a:extLst>
          </p:cNvPr>
          <p:cNvSpPr txBox="1"/>
          <p:nvPr userDrawn="1"/>
        </p:nvSpPr>
        <p:spPr>
          <a:xfrm>
            <a:off x="4679995" y="2262072"/>
            <a:ext cx="1723053" cy="246221"/>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Nicolette N. Bateson, CPA</a:t>
            </a:r>
          </a:p>
        </p:txBody>
      </p:sp>
      <p:sp>
        <p:nvSpPr>
          <p:cNvPr id="75" name="TextBox 74">
            <a:extLst>
              <a:ext uri="{FF2B5EF4-FFF2-40B4-BE49-F238E27FC236}">
                <a16:creationId xmlns:a16="http://schemas.microsoft.com/office/drawing/2014/main" id="{CBA96CD5-C209-0888-5BDA-95ABD7CF89FC}"/>
              </a:ext>
            </a:extLst>
          </p:cNvPr>
          <p:cNvSpPr txBox="1"/>
          <p:nvPr userDrawn="1"/>
        </p:nvSpPr>
        <p:spPr>
          <a:xfrm>
            <a:off x="4747130" y="2434249"/>
            <a:ext cx="1561322" cy="338554"/>
          </a:xfrm>
          <a:prstGeom prst="rect">
            <a:avLst/>
          </a:prstGeom>
          <a:noFill/>
        </p:spPr>
        <p:txBody>
          <a:bodyPr wrap="square" rtlCol="0">
            <a:spAutoFit/>
          </a:bodyPr>
          <a:lstStyle/>
          <a:p>
            <a:pPr algn="ctr"/>
            <a:r>
              <a:rPr lang="en-US" sz="800" dirty="0">
                <a:ea typeface="Lato" charset="0"/>
                <a:cs typeface="Lato" charset="0"/>
              </a:rPr>
              <a:t>Chief Financial Officer and Treasurer</a:t>
            </a:r>
          </a:p>
        </p:txBody>
      </p:sp>
      <p:sp>
        <p:nvSpPr>
          <p:cNvPr id="76" name="TextBox 75">
            <a:extLst>
              <a:ext uri="{FF2B5EF4-FFF2-40B4-BE49-F238E27FC236}">
                <a16:creationId xmlns:a16="http://schemas.microsoft.com/office/drawing/2014/main" id="{9DE1905B-CAEF-F626-03FE-C2BEAF7CD8F8}"/>
              </a:ext>
            </a:extLst>
          </p:cNvPr>
          <p:cNvSpPr txBox="1"/>
          <p:nvPr userDrawn="1"/>
        </p:nvSpPr>
        <p:spPr>
          <a:xfrm>
            <a:off x="2577301" y="3947414"/>
            <a:ext cx="1561322" cy="246221"/>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Jody Caldwell</a:t>
            </a:r>
          </a:p>
        </p:txBody>
      </p:sp>
      <p:sp>
        <p:nvSpPr>
          <p:cNvPr id="77" name="TextBox 76">
            <a:extLst>
              <a:ext uri="{FF2B5EF4-FFF2-40B4-BE49-F238E27FC236}">
                <a16:creationId xmlns:a16="http://schemas.microsoft.com/office/drawing/2014/main" id="{D9B1AFB3-49B8-0177-D68C-D85EC77D02D7}"/>
              </a:ext>
            </a:extLst>
          </p:cNvPr>
          <p:cNvSpPr txBox="1"/>
          <p:nvPr userDrawn="1"/>
        </p:nvSpPr>
        <p:spPr>
          <a:xfrm>
            <a:off x="2572909" y="4119591"/>
            <a:ext cx="1561322" cy="215444"/>
          </a:xfrm>
          <a:prstGeom prst="rect">
            <a:avLst/>
          </a:prstGeom>
          <a:noFill/>
        </p:spPr>
        <p:txBody>
          <a:bodyPr wrap="square" rtlCol="0">
            <a:spAutoFit/>
          </a:bodyPr>
          <a:lstStyle/>
          <a:p>
            <a:pPr algn="ctr"/>
            <a:r>
              <a:rPr lang="en-US" sz="800" dirty="0">
                <a:ea typeface="Lato" charset="0"/>
                <a:cs typeface="Lato" charset="0"/>
              </a:rPr>
              <a:t>Chief Planning Officer</a:t>
            </a:r>
          </a:p>
        </p:txBody>
      </p:sp>
      <p:sp>
        <p:nvSpPr>
          <p:cNvPr id="78" name="TextBox 77">
            <a:extLst>
              <a:ext uri="{FF2B5EF4-FFF2-40B4-BE49-F238E27FC236}">
                <a16:creationId xmlns:a16="http://schemas.microsoft.com/office/drawing/2014/main" id="{40CF6582-840E-EF79-CC65-75DDD962FE81}"/>
              </a:ext>
            </a:extLst>
          </p:cNvPr>
          <p:cNvSpPr txBox="1"/>
          <p:nvPr userDrawn="1"/>
        </p:nvSpPr>
        <p:spPr>
          <a:xfrm>
            <a:off x="1325538" y="5664902"/>
            <a:ext cx="1723053" cy="246221"/>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Michelle A. Zdrodowski</a:t>
            </a:r>
          </a:p>
        </p:txBody>
      </p:sp>
      <p:sp>
        <p:nvSpPr>
          <p:cNvPr id="79" name="TextBox 78">
            <a:extLst>
              <a:ext uri="{FF2B5EF4-FFF2-40B4-BE49-F238E27FC236}">
                <a16:creationId xmlns:a16="http://schemas.microsoft.com/office/drawing/2014/main" id="{35E1541B-D4D4-8B8F-1AE0-7C8608BA12EF}"/>
              </a:ext>
            </a:extLst>
          </p:cNvPr>
          <p:cNvSpPr txBox="1"/>
          <p:nvPr userDrawn="1"/>
        </p:nvSpPr>
        <p:spPr>
          <a:xfrm>
            <a:off x="1392673" y="5837079"/>
            <a:ext cx="1561322" cy="215444"/>
          </a:xfrm>
          <a:prstGeom prst="rect">
            <a:avLst/>
          </a:prstGeom>
          <a:noFill/>
        </p:spPr>
        <p:txBody>
          <a:bodyPr wrap="square" rtlCol="0">
            <a:spAutoFit/>
          </a:bodyPr>
          <a:lstStyle/>
          <a:p>
            <a:pPr algn="ctr"/>
            <a:r>
              <a:rPr lang="en-US" sz="800" dirty="0">
                <a:ea typeface="Lato" charset="0"/>
                <a:cs typeface="Lato" charset="0"/>
              </a:rPr>
              <a:t>Chief Public Affairs Officer</a:t>
            </a:r>
          </a:p>
        </p:txBody>
      </p:sp>
      <p:sp>
        <p:nvSpPr>
          <p:cNvPr id="80" name="TextBox 79">
            <a:extLst>
              <a:ext uri="{FF2B5EF4-FFF2-40B4-BE49-F238E27FC236}">
                <a16:creationId xmlns:a16="http://schemas.microsoft.com/office/drawing/2014/main" id="{2D0A4A56-0D73-C540-96A2-751E7EBFB1D4}"/>
              </a:ext>
            </a:extLst>
          </p:cNvPr>
          <p:cNvSpPr txBox="1"/>
          <p:nvPr userDrawn="1"/>
        </p:nvSpPr>
        <p:spPr>
          <a:xfrm>
            <a:off x="3582581" y="5664902"/>
            <a:ext cx="1561322" cy="246221"/>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Jeffrey E. Small</a:t>
            </a:r>
          </a:p>
        </p:txBody>
      </p:sp>
      <p:sp>
        <p:nvSpPr>
          <p:cNvPr id="81" name="TextBox 80">
            <a:extLst>
              <a:ext uri="{FF2B5EF4-FFF2-40B4-BE49-F238E27FC236}">
                <a16:creationId xmlns:a16="http://schemas.microsoft.com/office/drawing/2014/main" id="{FCBD4D75-016E-A9E8-6EA5-7A19AED5FDBC}"/>
              </a:ext>
            </a:extLst>
          </p:cNvPr>
          <p:cNvSpPr txBox="1"/>
          <p:nvPr userDrawn="1"/>
        </p:nvSpPr>
        <p:spPr>
          <a:xfrm>
            <a:off x="3578189" y="5837079"/>
            <a:ext cx="1561322" cy="215444"/>
          </a:xfrm>
          <a:prstGeom prst="rect">
            <a:avLst/>
          </a:prstGeom>
          <a:noFill/>
        </p:spPr>
        <p:txBody>
          <a:bodyPr wrap="square" rtlCol="0">
            <a:spAutoFit/>
          </a:bodyPr>
          <a:lstStyle/>
          <a:p>
            <a:pPr algn="ctr"/>
            <a:r>
              <a:rPr lang="en-US" sz="800" dirty="0">
                <a:ea typeface="Lato" charset="0"/>
                <a:cs typeface="Lato" charset="0"/>
              </a:rPr>
              <a:t>Chief Information Officer</a:t>
            </a:r>
          </a:p>
        </p:txBody>
      </p:sp>
      <p:sp>
        <p:nvSpPr>
          <p:cNvPr id="82" name="TextBox 81">
            <a:extLst>
              <a:ext uri="{FF2B5EF4-FFF2-40B4-BE49-F238E27FC236}">
                <a16:creationId xmlns:a16="http://schemas.microsoft.com/office/drawing/2014/main" id="{280E67B8-1B4C-7AA9-D76E-608AFA28322C}"/>
              </a:ext>
            </a:extLst>
          </p:cNvPr>
          <p:cNvSpPr txBox="1"/>
          <p:nvPr userDrawn="1"/>
        </p:nvSpPr>
        <p:spPr>
          <a:xfrm>
            <a:off x="4745310" y="3934971"/>
            <a:ext cx="1561322" cy="246221"/>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W. Barnett Jones</a:t>
            </a:r>
          </a:p>
        </p:txBody>
      </p:sp>
      <p:sp>
        <p:nvSpPr>
          <p:cNvPr id="83" name="TextBox 82">
            <a:extLst>
              <a:ext uri="{FF2B5EF4-FFF2-40B4-BE49-F238E27FC236}">
                <a16:creationId xmlns:a16="http://schemas.microsoft.com/office/drawing/2014/main" id="{5A6C8563-E776-4509-90C0-AD44BBBCA92D}"/>
              </a:ext>
            </a:extLst>
          </p:cNvPr>
          <p:cNvSpPr txBox="1"/>
          <p:nvPr userDrawn="1"/>
        </p:nvSpPr>
        <p:spPr>
          <a:xfrm>
            <a:off x="4740918" y="4107148"/>
            <a:ext cx="1561322" cy="338554"/>
          </a:xfrm>
          <a:prstGeom prst="rect">
            <a:avLst/>
          </a:prstGeom>
          <a:noFill/>
        </p:spPr>
        <p:txBody>
          <a:bodyPr wrap="square" rtlCol="0">
            <a:spAutoFit/>
          </a:bodyPr>
          <a:lstStyle/>
          <a:p>
            <a:pPr algn="ctr"/>
            <a:r>
              <a:rPr lang="en-US" sz="800" dirty="0">
                <a:ea typeface="Lato" charset="0"/>
                <a:cs typeface="Lato" charset="0"/>
              </a:rPr>
              <a:t>Chief Security and Integrity Officer</a:t>
            </a:r>
          </a:p>
        </p:txBody>
      </p:sp>
      <p:pic>
        <p:nvPicPr>
          <p:cNvPr id="86" name="Picture Placeholder 5">
            <a:extLst>
              <a:ext uri="{FF2B5EF4-FFF2-40B4-BE49-F238E27FC236}">
                <a16:creationId xmlns:a16="http://schemas.microsoft.com/office/drawing/2014/main" id="{48E9BA6D-B927-4AD9-4903-C30C26DCDC1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r="-653"/>
          <a:stretch/>
        </p:blipFill>
        <p:spPr>
          <a:xfrm>
            <a:off x="7076672" y="1152020"/>
            <a:ext cx="1218320" cy="1096612"/>
          </a:xfrm>
          <a:prstGeom prst="rect">
            <a:avLst/>
          </a:prstGeom>
        </p:spPr>
      </p:pic>
      <p:pic>
        <p:nvPicPr>
          <p:cNvPr id="87" name="Picture Placeholder 9">
            <a:extLst>
              <a:ext uri="{FF2B5EF4-FFF2-40B4-BE49-F238E27FC236}">
                <a16:creationId xmlns:a16="http://schemas.microsoft.com/office/drawing/2014/main" id="{020C1E1E-6D0F-282B-AB85-CA38335E553D}"/>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493"/>
          <a:stretch/>
        </p:blipFill>
        <p:spPr>
          <a:xfrm>
            <a:off x="633230" y="2837258"/>
            <a:ext cx="1218320" cy="1096612"/>
          </a:xfrm>
          <a:prstGeom prst="rect">
            <a:avLst/>
          </a:prstGeom>
        </p:spPr>
      </p:pic>
      <p:sp>
        <p:nvSpPr>
          <p:cNvPr id="88" name="TextBox 87">
            <a:extLst>
              <a:ext uri="{FF2B5EF4-FFF2-40B4-BE49-F238E27FC236}">
                <a16:creationId xmlns:a16="http://schemas.microsoft.com/office/drawing/2014/main" id="{E54BC10B-CDC6-3E61-4587-880BF91B433D}"/>
              </a:ext>
            </a:extLst>
          </p:cNvPr>
          <p:cNvSpPr txBox="1"/>
          <p:nvPr userDrawn="1"/>
        </p:nvSpPr>
        <p:spPr>
          <a:xfrm>
            <a:off x="6878026" y="2268292"/>
            <a:ext cx="1561322" cy="246221"/>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Cheryl Porter</a:t>
            </a:r>
          </a:p>
        </p:txBody>
      </p:sp>
      <p:sp>
        <p:nvSpPr>
          <p:cNvPr id="89" name="TextBox 88">
            <a:extLst>
              <a:ext uri="{FF2B5EF4-FFF2-40B4-BE49-F238E27FC236}">
                <a16:creationId xmlns:a16="http://schemas.microsoft.com/office/drawing/2014/main" id="{B36938F6-7183-1601-699C-26D315A97A42}"/>
              </a:ext>
            </a:extLst>
          </p:cNvPr>
          <p:cNvSpPr txBox="1"/>
          <p:nvPr userDrawn="1"/>
        </p:nvSpPr>
        <p:spPr>
          <a:xfrm>
            <a:off x="6873634" y="2440469"/>
            <a:ext cx="1561322" cy="338554"/>
          </a:xfrm>
          <a:prstGeom prst="rect">
            <a:avLst/>
          </a:prstGeom>
          <a:noFill/>
        </p:spPr>
        <p:txBody>
          <a:bodyPr wrap="square" rtlCol="0">
            <a:spAutoFit/>
          </a:bodyPr>
          <a:lstStyle/>
          <a:p>
            <a:pPr algn="ctr"/>
            <a:r>
              <a:rPr lang="en-US" sz="800" dirty="0">
                <a:ea typeface="Lato" charset="0"/>
                <a:cs typeface="Lato" charset="0"/>
              </a:rPr>
              <a:t>Chief Operating Officer,</a:t>
            </a:r>
          </a:p>
          <a:p>
            <a:pPr algn="ctr"/>
            <a:r>
              <a:rPr lang="en-US" sz="800" dirty="0">
                <a:ea typeface="Lato" charset="0"/>
                <a:cs typeface="Lato" charset="0"/>
              </a:rPr>
              <a:t>Water &amp; Field Services</a:t>
            </a:r>
          </a:p>
        </p:txBody>
      </p:sp>
      <p:sp>
        <p:nvSpPr>
          <p:cNvPr id="90" name="TextBox 89">
            <a:extLst>
              <a:ext uri="{FF2B5EF4-FFF2-40B4-BE49-F238E27FC236}">
                <a16:creationId xmlns:a16="http://schemas.microsoft.com/office/drawing/2014/main" id="{82047F86-ED0D-2BA0-AB7D-C42906DED60A}"/>
              </a:ext>
            </a:extLst>
          </p:cNvPr>
          <p:cNvSpPr txBox="1"/>
          <p:nvPr userDrawn="1"/>
        </p:nvSpPr>
        <p:spPr>
          <a:xfrm>
            <a:off x="446821" y="3944195"/>
            <a:ext cx="1561322" cy="246221"/>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Navid Mehram</a:t>
            </a:r>
          </a:p>
        </p:txBody>
      </p:sp>
      <p:sp>
        <p:nvSpPr>
          <p:cNvPr id="91" name="TextBox 90">
            <a:extLst>
              <a:ext uri="{FF2B5EF4-FFF2-40B4-BE49-F238E27FC236}">
                <a16:creationId xmlns:a16="http://schemas.microsoft.com/office/drawing/2014/main" id="{3C9BD07C-4AD8-D9C1-5E37-C30FB4538B04}"/>
              </a:ext>
            </a:extLst>
          </p:cNvPr>
          <p:cNvSpPr txBox="1"/>
          <p:nvPr userDrawn="1"/>
        </p:nvSpPr>
        <p:spPr>
          <a:xfrm>
            <a:off x="357911" y="4116372"/>
            <a:ext cx="1771667" cy="338554"/>
          </a:xfrm>
          <a:prstGeom prst="rect">
            <a:avLst/>
          </a:prstGeom>
          <a:noFill/>
        </p:spPr>
        <p:txBody>
          <a:bodyPr wrap="square" rtlCol="0">
            <a:spAutoFit/>
          </a:bodyPr>
          <a:lstStyle/>
          <a:p>
            <a:pPr algn="ctr"/>
            <a:r>
              <a:rPr lang="en-US" sz="800" dirty="0">
                <a:ea typeface="Lato" charset="0"/>
                <a:cs typeface="Lato" charset="0"/>
              </a:rPr>
              <a:t>Chief Operating Officer,</a:t>
            </a:r>
          </a:p>
          <a:p>
            <a:pPr algn="ctr"/>
            <a:r>
              <a:rPr lang="en-US" sz="800" dirty="0">
                <a:ea typeface="Lato" charset="0"/>
                <a:cs typeface="Lato" charset="0"/>
              </a:rPr>
              <a:t>Wastewater Operating Systems</a:t>
            </a:r>
          </a:p>
        </p:txBody>
      </p:sp>
      <p:pic>
        <p:nvPicPr>
          <p:cNvPr id="92" name="Picture Placeholder 9">
            <a:extLst>
              <a:ext uri="{FF2B5EF4-FFF2-40B4-BE49-F238E27FC236}">
                <a16:creationId xmlns:a16="http://schemas.microsoft.com/office/drawing/2014/main" id="{BEFFF993-C33B-FD6B-3800-7B9357F4EEB3}"/>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r="-808"/>
          <a:stretch/>
        </p:blipFill>
        <p:spPr>
          <a:xfrm>
            <a:off x="633230" y="1152020"/>
            <a:ext cx="1218320" cy="1096612"/>
          </a:xfrm>
          <a:prstGeom prst="rect">
            <a:avLst/>
          </a:prstGeom>
        </p:spPr>
      </p:pic>
      <p:pic>
        <p:nvPicPr>
          <p:cNvPr id="93" name="Picture 92" descr="A person in a suit smiling&#10;&#10;Description automatically generated with low confidence">
            <a:extLst>
              <a:ext uri="{FF2B5EF4-FFF2-40B4-BE49-F238E27FC236}">
                <a16:creationId xmlns:a16="http://schemas.microsoft.com/office/drawing/2014/main" id="{8017E7DB-5AA6-A970-4593-C2953B61C34A}"/>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172" r="-34"/>
          <a:stretch/>
        </p:blipFill>
        <p:spPr>
          <a:xfrm>
            <a:off x="2782971" y="2836813"/>
            <a:ext cx="1218320" cy="1096612"/>
          </a:xfrm>
          <a:prstGeom prst="rect">
            <a:avLst/>
          </a:prstGeom>
        </p:spPr>
      </p:pic>
      <p:pic>
        <p:nvPicPr>
          <p:cNvPr id="94" name="Picture Placeholder 5">
            <a:extLst>
              <a:ext uri="{FF2B5EF4-FFF2-40B4-BE49-F238E27FC236}">
                <a16:creationId xmlns:a16="http://schemas.microsoft.com/office/drawing/2014/main" id="{B6158FA9-CD6B-A921-8FF0-532BC0E8790C}"/>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3" t="6883" r="223" b="28819"/>
          <a:stretch/>
        </p:blipFill>
        <p:spPr>
          <a:xfrm>
            <a:off x="7075047" y="2831100"/>
            <a:ext cx="1218320" cy="1096612"/>
          </a:xfrm>
          <a:prstGeom prst="rect">
            <a:avLst/>
          </a:prstGeom>
        </p:spPr>
      </p:pic>
      <p:sp>
        <p:nvSpPr>
          <p:cNvPr id="95" name="TextBox 94">
            <a:extLst>
              <a:ext uri="{FF2B5EF4-FFF2-40B4-BE49-F238E27FC236}">
                <a16:creationId xmlns:a16="http://schemas.microsoft.com/office/drawing/2014/main" id="{AE21B744-4949-1F33-BDB6-F5AF772517C4}"/>
              </a:ext>
            </a:extLst>
          </p:cNvPr>
          <p:cNvSpPr txBox="1"/>
          <p:nvPr userDrawn="1"/>
        </p:nvSpPr>
        <p:spPr>
          <a:xfrm>
            <a:off x="6876401" y="3947372"/>
            <a:ext cx="1561322" cy="246221"/>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Jordi Kramer</a:t>
            </a:r>
          </a:p>
        </p:txBody>
      </p:sp>
      <p:sp>
        <p:nvSpPr>
          <p:cNvPr id="96" name="TextBox 95">
            <a:extLst>
              <a:ext uri="{FF2B5EF4-FFF2-40B4-BE49-F238E27FC236}">
                <a16:creationId xmlns:a16="http://schemas.microsoft.com/office/drawing/2014/main" id="{5B1D9801-4899-D3DA-F408-78A95B4328DA}"/>
              </a:ext>
            </a:extLst>
          </p:cNvPr>
          <p:cNvSpPr txBox="1"/>
          <p:nvPr userDrawn="1"/>
        </p:nvSpPr>
        <p:spPr>
          <a:xfrm>
            <a:off x="6872009" y="4119549"/>
            <a:ext cx="1561322" cy="338554"/>
          </a:xfrm>
          <a:prstGeom prst="rect">
            <a:avLst/>
          </a:prstGeom>
          <a:noFill/>
        </p:spPr>
        <p:txBody>
          <a:bodyPr wrap="square" rtlCol="0">
            <a:spAutoFit/>
          </a:bodyPr>
          <a:lstStyle/>
          <a:p>
            <a:pPr algn="ctr"/>
            <a:r>
              <a:rPr lang="en-US" sz="800" dirty="0">
                <a:ea typeface="Lato" charset="0"/>
                <a:cs typeface="Lato" charset="0"/>
              </a:rPr>
              <a:t>Chief Organizational Development Officer</a:t>
            </a:r>
          </a:p>
        </p:txBody>
      </p:sp>
      <p:sp>
        <p:nvSpPr>
          <p:cNvPr id="2" name="TextBox 6">
            <a:extLst>
              <a:ext uri="{FF2B5EF4-FFF2-40B4-BE49-F238E27FC236}">
                <a16:creationId xmlns:a16="http://schemas.microsoft.com/office/drawing/2014/main" id="{6BE8F0E1-60D0-2E89-EFEE-B3FCF2F82AA6}"/>
              </a:ext>
            </a:extLst>
          </p:cNvPr>
          <p:cNvSpPr txBox="1"/>
          <p:nvPr userDrawn="1"/>
        </p:nvSpPr>
        <p:spPr>
          <a:xfrm>
            <a:off x="5766028" y="5649432"/>
            <a:ext cx="1561322" cy="246221"/>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a:r>
              <a:rPr lang="en-US" sz="1000" b="1" dirty="0">
                <a:solidFill>
                  <a:schemeClr val="accent1"/>
                </a:solidFill>
                <a:latin typeface="Cambria" panose="02040503050406030204" pitchFamily="18" charset="0"/>
                <a:ea typeface="Lato" charset="0"/>
                <a:cs typeface="Lato" charset="0"/>
              </a:rPr>
              <a:t>David W. Jones</a:t>
            </a:r>
          </a:p>
        </p:txBody>
      </p:sp>
      <p:sp>
        <p:nvSpPr>
          <p:cNvPr id="4" name="TextBox 7">
            <a:extLst>
              <a:ext uri="{FF2B5EF4-FFF2-40B4-BE49-F238E27FC236}">
                <a16:creationId xmlns:a16="http://schemas.microsoft.com/office/drawing/2014/main" id="{2B50E13C-6C56-95CF-9DA6-580EBB84A9D0}"/>
              </a:ext>
            </a:extLst>
          </p:cNvPr>
          <p:cNvSpPr txBox="1"/>
          <p:nvPr userDrawn="1"/>
        </p:nvSpPr>
        <p:spPr>
          <a:xfrm>
            <a:off x="5761636" y="5821609"/>
            <a:ext cx="1561322" cy="215444"/>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a:r>
              <a:rPr lang="en-US" sz="800" dirty="0">
                <a:ea typeface="Lato" charset="0"/>
                <a:cs typeface="Lato" charset="0"/>
              </a:rPr>
              <a:t>General Counsel</a:t>
            </a:r>
          </a:p>
        </p:txBody>
      </p:sp>
      <p:pic>
        <p:nvPicPr>
          <p:cNvPr id="5" name="Picture 4" descr="A person in a suit and tie&#10;&#10;Description automatically generated">
            <a:extLst>
              <a:ext uri="{FF2B5EF4-FFF2-40B4-BE49-F238E27FC236}">
                <a16:creationId xmlns:a16="http://schemas.microsoft.com/office/drawing/2014/main" id="{743CAFFA-D473-DF03-314E-1DF7CBA2FA4F}"/>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3" t="6917" r="-583" b="33448"/>
          <a:stretch/>
        </p:blipFill>
        <p:spPr>
          <a:xfrm>
            <a:off x="5960471" y="4536190"/>
            <a:ext cx="1226517" cy="1096612"/>
          </a:xfrm>
          <a:prstGeom prst="rect">
            <a:avLst/>
          </a:prstGeom>
        </p:spPr>
      </p:pic>
    </p:spTree>
    <p:extLst>
      <p:ext uri="{BB962C8B-B14F-4D97-AF65-F5344CB8AC3E}">
        <p14:creationId xmlns:p14="http://schemas.microsoft.com/office/powerpoint/2010/main" val="6284879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RE - Boar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20D67A-4ED8-6A45-8EEA-11C80DC9F589}"/>
              </a:ext>
            </a:extLst>
          </p:cNvPr>
          <p:cNvSpPr txBox="1"/>
          <p:nvPr/>
        </p:nvSpPr>
        <p:spPr>
          <a:xfrm>
            <a:off x="1718873" y="211722"/>
            <a:ext cx="5735772" cy="646331"/>
          </a:xfrm>
          <a:prstGeom prst="rect">
            <a:avLst/>
          </a:prstGeom>
          <a:noFill/>
        </p:spPr>
        <p:txBody>
          <a:bodyPr wrap="square" rtlCol="0">
            <a:spAutoFit/>
          </a:bodyPr>
          <a:lstStyle/>
          <a:p>
            <a:pPr algn="ctr"/>
            <a:r>
              <a:rPr lang="en-US" sz="3600" b="1" dirty="0">
                <a:solidFill>
                  <a:schemeClr val="accent1"/>
                </a:solidFill>
                <a:latin typeface="+mj-lt"/>
                <a:ea typeface="Lato" charset="0"/>
                <a:cs typeface="Lato" charset="0"/>
              </a:rPr>
              <a:t>Board of Directors</a:t>
            </a:r>
          </a:p>
        </p:txBody>
      </p:sp>
      <p:pic>
        <p:nvPicPr>
          <p:cNvPr id="2" name="Picture Placeholder 5">
            <a:extLst>
              <a:ext uri="{FF2B5EF4-FFF2-40B4-BE49-F238E27FC236}">
                <a16:creationId xmlns:a16="http://schemas.microsoft.com/office/drawing/2014/main" id="{4ED4F8D4-EDE8-AB2A-A1FA-FC78614075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80"/>
          <a:stretch/>
        </p:blipFill>
        <p:spPr>
          <a:xfrm>
            <a:off x="3472059" y="3779204"/>
            <a:ext cx="1771667" cy="1594680"/>
          </a:xfrm>
          <a:prstGeom prst="rect">
            <a:avLst/>
          </a:prstGeom>
        </p:spPr>
      </p:pic>
      <p:pic>
        <p:nvPicPr>
          <p:cNvPr id="5" name="Picture Placeholder 9">
            <a:extLst>
              <a:ext uri="{FF2B5EF4-FFF2-40B4-BE49-F238E27FC236}">
                <a16:creationId xmlns:a16="http://schemas.microsoft.com/office/drawing/2014/main" id="{B854187C-1AD9-F382-A0AC-4AEC37E8F4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3455" y="3776095"/>
            <a:ext cx="1771667" cy="1594681"/>
          </a:xfrm>
          <a:prstGeom prst="rect">
            <a:avLst/>
          </a:prstGeom>
        </p:spPr>
      </p:pic>
      <p:pic>
        <p:nvPicPr>
          <p:cNvPr id="6" name="Picture Placeholder 13">
            <a:extLst>
              <a:ext uri="{FF2B5EF4-FFF2-40B4-BE49-F238E27FC236}">
                <a16:creationId xmlns:a16="http://schemas.microsoft.com/office/drawing/2014/main" id="{B20693F5-2648-B98A-38C0-2DD7E305F7B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0"/>
          <a:stretch/>
        </p:blipFill>
        <p:spPr>
          <a:xfrm>
            <a:off x="815468" y="1171562"/>
            <a:ext cx="1806809" cy="1626312"/>
          </a:xfrm>
          <a:prstGeom prst="rect">
            <a:avLst/>
          </a:prstGeom>
        </p:spPr>
      </p:pic>
      <p:sp>
        <p:nvSpPr>
          <p:cNvPr id="7" name="TextBox 6">
            <a:extLst>
              <a:ext uri="{FF2B5EF4-FFF2-40B4-BE49-F238E27FC236}">
                <a16:creationId xmlns:a16="http://schemas.microsoft.com/office/drawing/2014/main" id="{504EF3C0-0078-DDC5-F11F-73D79D2B0CBF}"/>
              </a:ext>
            </a:extLst>
          </p:cNvPr>
          <p:cNvSpPr txBox="1"/>
          <p:nvPr userDrawn="1"/>
        </p:nvSpPr>
        <p:spPr>
          <a:xfrm>
            <a:off x="1007252" y="5349133"/>
            <a:ext cx="1419384" cy="270843"/>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Jaye Quadrozzi</a:t>
            </a:r>
          </a:p>
        </p:txBody>
      </p:sp>
      <p:sp>
        <p:nvSpPr>
          <p:cNvPr id="8" name="TextBox 7">
            <a:extLst>
              <a:ext uri="{FF2B5EF4-FFF2-40B4-BE49-F238E27FC236}">
                <a16:creationId xmlns:a16="http://schemas.microsoft.com/office/drawing/2014/main" id="{B62AE72A-FC82-F14A-E126-858E35996765}"/>
              </a:ext>
            </a:extLst>
          </p:cNvPr>
          <p:cNvSpPr txBox="1"/>
          <p:nvPr userDrawn="1"/>
        </p:nvSpPr>
        <p:spPr>
          <a:xfrm>
            <a:off x="1002860" y="5563456"/>
            <a:ext cx="1419384" cy="338554"/>
          </a:xfrm>
          <a:prstGeom prst="rect">
            <a:avLst/>
          </a:prstGeom>
          <a:noFill/>
        </p:spPr>
        <p:txBody>
          <a:bodyPr wrap="square" rtlCol="0">
            <a:spAutoFit/>
          </a:bodyPr>
          <a:lstStyle/>
          <a:p>
            <a:pPr algn="ctr"/>
            <a:r>
              <a:rPr lang="en-US" sz="800" dirty="0">
                <a:ea typeface="Lato" charset="0"/>
                <a:cs typeface="Lato" charset="0"/>
              </a:rPr>
              <a:t>Board Representative for </a:t>
            </a:r>
            <a:br>
              <a:rPr lang="en-US" sz="800" dirty="0">
                <a:ea typeface="Lato" charset="0"/>
                <a:cs typeface="Lato" charset="0"/>
              </a:rPr>
            </a:br>
            <a:r>
              <a:rPr lang="en-US" sz="800" dirty="0">
                <a:ea typeface="Lato" charset="0"/>
                <a:cs typeface="Lato" charset="0"/>
              </a:rPr>
              <a:t>Oakland County</a:t>
            </a:r>
          </a:p>
        </p:txBody>
      </p:sp>
      <p:sp>
        <p:nvSpPr>
          <p:cNvPr id="10" name="TextBox 9">
            <a:extLst>
              <a:ext uri="{FF2B5EF4-FFF2-40B4-BE49-F238E27FC236}">
                <a16:creationId xmlns:a16="http://schemas.microsoft.com/office/drawing/2014/main" id="{AE4F180D-B298-EF3A-1855-8B58D1A25878}"/>
              </a:ext>
            </a:extLst>
          </p:cNvPr>
          <p:cNvSpPr txBox="1"/>
          <p:nvPr userDrawn="1"/>
        </p:nvSpPr>
        <p:spPr>
          <a:xfrm>
            <a:off x="3648519" y="5349133"/>
            <a:ext cx="1419384" cy="270843"/>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John J. Zech</a:t>
            </a:r>
          </a:p>
        </p:txBody>
      </p:sp>
      <p:sp>
        <p:nvSpPr>
          <p:cNvPr id="11" name="TextBox 10">
            <a:extLst>
              <a:ext uri="{FF2B5EF4-FFF2-40B4-BE49-F238E27FC236}">
                <a16:creationId xmlns:a16="http://schemas.microsoft.com/office/drawing/2014/main" id="{8A10B37E-2A86-BDA8-7016-18D13F5450F6}"/>
              </a:ext>
            </a:extLst>
          </p:cNvPr>
          <p:cNvSpPr txBox="1"/>
          <p:nvPr userDrawn="1"/>
        </p:nvSpPr>
        <p:spPr>
          <a:xfrm>
            <a:off x="3652275" y="5563456"/>
            <a:ext cx="1411236" cy="338554"/>
          </a:xfrm>
          <a:prstGeom prst="rect">
            <a:avLst/>
          </a:prstGeom>
          <a:noFill/>
        </p:spPr>
        <p:txBody>
          <a:bodyPr wrap="square" rtlCol="0">
            <a:spAutoFit/>
          </a:bodyPr>
          <a:lstStyle/>
          <a:p>
            <a:pPr algn="ctr"/>
            <a:r>
              <a:rPr lang="en-US" sz="800" dirty="0">
                <a:ea typeface="Lato" charset="0"/>
                <a:cs typeface="Lato" charset="0"/>
              </a:rPr>
              <a:t>Board Representative for </a:t>
            </a:r>
            <a:br>
              <a:rPr lang="en-US" sz="800" dirty="0">
                <a:ea typeface="Lato" charset="0"/>
                <a:cs typeface="Lato" charset="0"/>
              </a:rPr>
            </a:br>
            <a:r>
              <a:rPr lang="en-US" sz="800" dirty="0">
                <a:ea typeface="Lato" charset="0"/>
                <a:cs typeface="Lato" charset="0"/>
              </a:rPr>
              <a:t>Wayne County</a:t>
            </a:r>
          </a:p>
        </p:txBody>
      </p:sp>
      <p:sp>
        <p:nvSpPr>
          <p:cNvPr id="12" name="TextBox 11">
            <a:extLst>
              <a:ext uri="{FF2B5EF4-FFF2-40B4-BE49-F238E27FC236}">
                <a16:creationId xmlns:a16="http://schemas.microsoft.com/office/drawing/2014/main" id="{E9D7AADE-46D2-B9B4-0B49-9E588E8C7098}"/>
              </a:ext>
            </a:extLst>
          </p:cNvPr>
          <p:cNvSpPr txBox="1"/>
          <p:nvPr userDrawn="1"/>
        </p:nvSpPr>
        <p:spPr>
          <a:xfrm>
            <a:off x="863764" y="2763211"/>
            <a:ext cx="1566412" cy="270843"/>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Freman Hendrix</a:t>
            </a:r>
          </a:p>
        </p:txBody>
      </p:sp>
      <p:sp>
        <p:nvSpPr>
          <p:cNvPr id="13" name="TextBox 12">
            <a:extLst>
              <a:ext uri="{FF2B5EF4-FFF2-40B4-BE49-F238E27FC236}">
                <a16:creationId xmlns:a16="http://schemas.microsoft.com/office/drawing/2014/main" id="{3545EED5-666C-E8C2-25CA-F1D38FE5A00C}"/>
              </a:ext>
            </a:extLst>
          </p:cNvPr>
          <p:cNvSpPr txBox="1"/>
          <p:nvPr userDrawn="1"/>
        </p:nvSpPr>
        <p:spPr>
          <a:xfrm>
            <a:off x="923548" y="2937678"/>
            <a:ext cx="1419384" cy="461665"/>
          </a:xfrm>
          <a:prstGeom prst="rect">
            <a:avLst/>
          </a:prstGeom>
          <a:noFill/>
        </p:spPr>
        <p:txBody>
          <a:bodyPr wrap="square" rtlCol="0">
            <a:spAutoFit/>
          </a:bodyPr>
          <a:lstStyle/>
          <a:p>
            <a:pPr algn="ctr"/>
            <a:r>
              <a:rPr lang="en-US" sz="800" dirty="0">
                <a:ea typeface="Lato" charset="0"/>
                <a:cs typeface="Lato" charset="0"/>
              </a:rPr>
              <a:t>Board Chair</a:t>
            </a:r>
          </a:p>
          <a:p>
            <a:pPr algn="ctr"/>
            <a:r>
              <a:rPr lang="en-US" sz="800" dirty="0">
                <a:ea typeface="Lato" charset="0"/>
                <a:cs typeface="Lato" charset="0"/>
              </a:rPr>
              <a:t>Representative for the </a:t>
            </a:r>
            <a:br>
              <a:rPr lang="en-US" sz="800" dirty="0">
                <a:ea typeface="Lato" charset="0"/>
                <a:cs typeface="Lato" charset="0"/>
              </a:rPr>
            </a:br>
            <a:r>
              <a:rPr lang="en-US" sz="800" dirty="0">
                <a:ea typeface="Lato" charset="0"/>
                <a:cs typeface="Lato" charset="0"/>
              </a:rPr>
              <a:t>City of Detroit</a:t>
            </a:r>
          </a:p>
        </p:txBody>
      </p:sp>
      <p:sp>
        <p:nvSpPr>
          <p:cNvPr id="14" name="TextBox 13">
            <a:extLst>
              <a:ext uri="{FF2B5EF4-FFF2-40B4-BE49-F238E27FC236}">
                <a16:creationId xmlns:a16="http://schemas.microsoft.com/office/drawing/2014/main" id="{79845C0F-5F23-A751-765D-ED5CF2369236}"/>
              </a:ext>
            </a:extLst>
          </p:cNvPr>
          <p:cNvSpPr txBox="1"/>
          <p:nvPr userDrawn="1"/>
        </p:nvSpPr>
        <p:spPr>
          <a:xfrm>
            <a:off x="6029215" y="2762336"/>
            <a:ext cx="1995021" cy="246221"/>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Mark Miller</a:t>
            </a:r>
          </a:p>
        </p:txBody>
      </p:sp>
      <p:sp>
        <p:nvSpPr>
          <p:cNvPr id="15" name="TextBox 14">
            <a:extLst>
              <a:ext uri="{FF2B5EF4-FFF2-40B4-BE49-F238E27FC236}">
                <a16:creationId xmlns:a16="http://schemas.microsoft.com/office/drawing/2014/main" id="{D78910BC-B992-8C89-531C-CE432F4201A0}"/>
              </a:ext>
            </a:extLst>
          </p:cNvPr>
          <p:cNvSpPr txBox="1"/>
          <p:nvPr userDrawn="1"/>
        </p:nvSpPr>
        <p:spPr>
          <a:xfrm>
            <a:off x="6157617" y="2917127"/>
            <a:ext cx="1771665" cy="461665"/>
          </a:xfrm>
          <a:prstGeom prst="rect">
            <a:avLst/>
          </a:prstGeom>
          <a:noFill/>
        </p:spPr>
        <p:txBody>
          <a:bodyPr wrap="square" rtlCol="0">
            <a:spAutoFit/>
          </a:bodyPr>
          <a:lstStyle/>
          <a:p>
            <a:pPr algn="ctr"/>
            <a:r>
              <a:rPr lang="en-US" sz="800" dirty="0">
                <a:ea typeface="Lato" charset="0"/>
                <a:cs typeface="Lato" charset="0"/>
              </a:rPr>
              <a:t>Board Secretary</a:t>
            </a:r>
          </a:p>
          <a:p>
            <a:pPr algn="ctr"/>
            <a:r>
              <a:rPr lang="en-US" sz="800" dirty="0">
                <a:ea typeface="Lato" charset="0"/>
                <a:cs typeface="Lato" charset="0"/>
              </a:rPr>
              <a:t>Representative for the </a:t>
            </a:r>
            <a:br>
              <a:rPr lang="en-US" sz="800" dirty="0">
                <a:ea typeface="Lato" charset="0"/>
                <a:cs typeface="Lato" charset="0"/>
              </a:rPr>
            </a:br>
            <a:r>
              <a:rPr lang="en-US" sz="800" dirty="0">
                <a:ea typeface="Lato" charset="0"/>
                <a:cs typeface="Lato" charset="0"/>
              </a:rPr>
              <a:t>State of Michigan</a:t>
            </a:r>
          </a:p>
        </p:txBody>
      </p:sp>
      <p:pic>
        <p:nvPicPr>
          <p:cNvPr id="16" name="Picture Placeholder 5">
            <a:extLst>
              <a:ext uri="{FF2B5EF4-FFF2-40B4-BE49-F238E27FC236}">
                <a16:creationId xmlns:a16="http://schemas.microsoft.com/office/drawing/2014/main" id="{3A87ADF8-887B-4447-81F1-D6056932628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429"/>
          <a:stretch/>
        </p:blipFill>
        <p:spPr>
          <a:xfrm>
            <a:off x="3474093" y="1133314"/>
            <a:ext cx="1771666" cy="1594680"/>
          </a:xfrm>
          <a:prstGeom prst="rect">
            <a:avLst/>
          </a:prstGeom>
        </p:spPr>
      </p:pic>
      <p:pic>
        <p:nvPicPr>
          <p:cNvPr id="17" name="Picture Placeholder 9">
            <a:extLst>
              <a:ext uri="{FF2B5EF4-FFF2-40B4-BE49-F238E27FC236}">
                <a16:creationId xmlns:a16="http://schemas.microsoft.com/office/drawing/2014/main" id="{22DD92CF-7084-C922-590E-75EEDBC93A1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11"/>
          <a:stretch/>
        </p:blipFill>
        <p:spPr>
          <a:xfrm>
            <a:off x="6132635" y="3699918"/>
            <a:ext cx="1771667" cy="1594681"/>
          </a:xfrm>
          <a:prstGeom prst="rect">
            <a:avLst/>
          </a:prstGeom>
        </p:spPr>
      </p:pic>
      <p:sp>
        <p:nvSpPr>
          <p:cNvPr id="18" name="TextBox 17">
            <a:extLst>
              <a:ext uri="{FF2B5EF4-FFF2-40B4-BE49-F238E27FC236}">
                <a16:creationId xmlns:a16="http://schemas.microsoft.com/office/drawing/2014/main" id="{012E9450-2E82-7D63-7E26-7D1CD8197542}"/>
              </a:ext>
            </a:extLst>
          </p:cNvPr>
          <p:cNvSpPr txBox="1"/>
          <p:nvPr userDrawn="1"/>
        </p:nvSpPr>
        <p:spPr>
          <a:xfrm>
            <a:off x="3618250" y="2744125"/>
            <a:ext cx="1419384" cy="270843"/>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Brian Baker</a:t>
            </a:r>
          </a:p>
        </p:txBody>
      </p:sp>
      <p:sp>
        <p:nvSpPr>
          <p:cNvPr id="19" name="TextBox 18">
            <a:extLst>
              <a:ext uri="{FF2B5EF4-FFF2-40B4-BE49-F238E27FC236}">
                <a16:creationId xmlns:a16="http://schemas.microsoft.com/office/drawing/2014/main" id="{7B4E20EE-4DDE-B09A-5098-7859C7567B24}"/>
              </a:ext>
            </a:extLst>
          </p:cNvPr>
          <p:cNvSpPr txBox="1"/>
          <p:nvPr userDrawn="1"/>
        </p:nvSpPr>
        <p:spPr>
          <a:xfrm>
            <a:off x="3613858" y="2905529"/>
            <a:ext cx="1419384" cy="461665"/>
          </a:xfrm>
          <a:prstGeom prst="rect">
            <a:avLst/>
          </a:prstGeom>
          <a:noFill/>
        </p:spPr>
        <p:txBody>
          <a:bodyPr wrap="square" rtlCol="0">
            <a:spAutoFit/>
          </a:bodyPr>
          <a:lstStyle/>
          <a:p>
            <a:pPr algn="ctr"/>
            <a:r>
              <a:rPr lang="en-US" sz="800" dirty="0">
                <a:ea typeface="Lato" charset="0"/>
                <a:cs typeface="Lato" charset="0"/>
              </a:rPr>
              <a:t>Board Vice-Chair</a:t>
            </a:r>
          </a:p>
          <a:p>
            <a:pPr algn="ctr"/>
            <a:r>
              <a:rPr lang="en-US" sz="800" dirty="0">
                <a:ea typeface="Lato" charset="0"/>
                <a:cs typeface="Lato" charset="0"/>
              </a:rPr>
              <a:t>Representative for </a:t>
            </a:r>
            <a:br>
              <a:rPr lang="en-US" sz="800" dirty="0">
                <a:ea typeface="Lato" charset="0"/>
                <a:cs typeface="Lato" charset="0"/>
              </a:rPr>
            </a:br>
            <a:r>
              <a:rPr lang="en-US" sz="800" dirty="0">
                <a:ea typeface="Lato" charset="0"/>
                <a:cs typeface="Lato" charset="0"/>
              </a:rPr>
              <a:t>Macomb County</a:t>
            </a:r>
          </a:p>
        </p:txBody>
      </p:sp>
      <p:sp>
        <p:nvSpPr>
          <p:cNvPr id="20" name="TextBox 19">
            <a:extLst>
              <a:ext uri="{FF2B5EF4-FFF2-40B4-BE49-F238E27FC236}">
                <a16:creationId xmlns:a16="http://schemas.microsoft.com/office/drawing/2014/main" id="{015FF704-75F6-48C7-9DFE-2B299A5C183B}"/>
              </a:ext>
            </a:extLst>
          </p:cNvPr>
          <p:cNvSpPr txBox="1"/>
          <p:nvPr userDrawn="1"/>
        </p:nvSpPr>
        <p:spPr>
          <a:xfrm>
            <a:off x="6253228" y="5294599"/>
            <a:ext cx="1419384" cy="270843"/>
          </a:xfrm>
          <a:prstGeom prst="rect">
            <a:avLst/>
          </a:prstGeom>
          <a:noFill/>
        </p:spPr>
        <p:txBody>
          <a:bodyPr wrap="square" rtlCol="0">
            <a:spAutoFit/>
          </a:bodyPr>
          <a:lstStyle/>
          <a:p>
            <a:pPr algn="ctr"/>
            <a:r>
              <a:rPr lang="en-US" sz="1000" b="1" dirty="0">
                <a:solidFill>
                  <a:schemeClr val="accent1"/>
                </a:solidFill>
                <a:latin typeface="Cambria" panose="02040503050406030204" pitchFamily="18" charset="0"/>
                <a:ea typeface="Lato" charset="0"/>
                <a:cs typeface="Lato" charset="0"/>
              </a:rPr>
              <a:t>Gary A. Brown</a:t>
            </a:r>
          </a:p>
        </p:txBody>
      </p:sp>
      <p:sp>
        <p:nvSpPr>
          <p:cNvPr id="21" name="TextBox 20">
            <a:extLst>
              <a:ext uri="{FF2B5EF4-FFF2-40B4-BE49-F238E27FC236}">
                <a16:creationId xmlns:a16="http://schemas.microsoft.com/office/drawing/2014/main" id="{7AF21D62-5069-D65F-3FD7-48C3C0058BA0}"/>
              </a:ext>
            </a:extLst>
          </p:cNvPr>
          <p:cNvSpPr txBox="1"/>
          <p:nvPr userDrawn="1"/>
        </p:nvSpPr>
        <p:spPr>
          <a:xfrm>
            <a:off x="6157617" y="5522421"/>
            <a:ext cx="1610606" cy="338554"/>
          </a:xfrm>
          <a:prstGeom prst="rect">
            <a:avLst/>
          </a:prstGeom>
          <a:noFill/>
        </p:spPr>
        <p:txBody>
          <a:bodyPr wrap="square" rtlCol="0">
            <a:spAutoFit/>
          </a:bodyPr>
          <a:lstStyle/>
          <a:p>
            <a:pPr algn="ctr"/>
            <a:r>
              <a:rPr lang="en-US" sz="800" dirty="0">
                <a:ea typeface="Lato" charset="0"/>
                <a:cs typeface="Lato" charset="0"/>
              </a:rPr>
              <a:t>Representative for the</a:t>
            </a:r>
            <a:br>
              <a:rPr lang="en-US" sz="800" dirty="0">
                <a:ea typeface="Lato" charset="0"/>
                <a:cs typeface="Lato" charset="0"/>
              </a:rPr>
            </a:br>
            <a:r>
              <a:rPr lang="en-US" sz="800" dirty="0">
                <a:ea typeface="Lato" charset="0"/>
                <a:cs typeface="Lato" charset="0"/>
              </a:rPr>
              <a:t>City of Detroit</a:t>
            </a:r>
          </a:p>
        </p:txBody>
      </p:sp>
      <p:pic>
        <p:nvPicPr>
          <p:cNvPr id="22" name="Picture 21" descr="A person in a suit smiling&#10;&#10;Description automatically generated with low confidence">
            <a:extLst>
              <a:ext uri="{FF2B5EF4-FFF2-40B4-BE49-F238E27FC236}">
                <a16:creationId xmlns:a16="http://schemas.microsoft.com/office/drawing/2014/main" id="{8100A45F-D802-6B01-7E10-BFC3885DE64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04" t="8242" r="-504" b="31061"/>
          <a:stretch/>
        </p:blipFill>
        <p:spPr>
          <a:xfrm>
            <a:off x="6213670" y="1179179"/>
            <a:ext cx="1742293" cy="1585497"/>
          </a:xfrm>
          <a:prstGeom prst="rect">
            <a:avLst/>
          </a:prstGeom>
        </p:spPr>
      </p:pic>
    </p:spTree>
    <p:extLst>
      <p:ext uri="{BB962C8B-B14F-4D97-AF65-F5344CB8AC3E}">
        <p14:creationId xmlns:p14="http://schemas.microsoft.com/office/powerpoint/2010/main" val="3210104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MPLATE - Team/Contact">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BE8BFC71-DDBF-7244-BD19-21A091238B23}"/>
              </a:ext>
            </a:extLst>
          </p:cNvPr>
          <p:cNvSpPr>
            <a:spLocks noGrp="1"/>
          </p:cNvSpPr>
          <p:nvPr>
            <p:ph type="title"/>
          </p:nvPr>
        </p:nvSpPr>
        <p:spPr>
          <a:xfrm>
            <a:off x="628650" y="43654"/>
            <a:ext cx="7886700" cy="1006225"/>
          </a:xfrm>
          <a:prstGeom prst="rect">
            <a:avLst/>
          </a:prstGeom>
        </p:spPr>
        <p:txBody>
          <a:bodyPr anchor="ctr" anchorCtr="0"/>
          <a:lstStyle>
            <a:lvl1pPr>
              <a:defRPr sz="3600"/>
            </a:lvl1pPr>
          </a:lstStyle>
          <a:p>
            <a:r>
              <a:rPr lang="en-US"/>
              <a:t>Click to edit Master title style</a:t>
            </a:r>
          </a:p>
        </p:txBody>
      </p:sp>
      <p:sp>
        <p:nvSpPr>
          <p:cNvPr id="84" name="Picture Placeholder 35">
            <a:extLst>
              <a:ext uri="{FF2B5EF4-FFF2-40B4-BE49-F238E27FC236}">
                <a16:creationId xmlns:a16="http://schemas.microsoft.com/office/drawing/2014/main" id="{F965E88C-2A14-EB46-827A-C8152E08E99F}"/>
              </a:ext>
            </a:extLst>
          </p:cNvPr>
          <p:cNvSpPr>
            <a:spLocks noGrp="1"/>
          </p:cNvSpPr>
          <p:nvPr>
            <p:ph type="pic" sz="quarter" idx="10"/>
          </p:nvPr>
        </p:nvSpPr>
        <p:spPr>
          <a:xfrm>
            <a:off x="740822" y="1124128"/>
            <a:ext cx="1213371" cy="1083601"/>
          </a:xfrm>
          <a:prstGeom prst="rect">
            <a:avLst/>
          </a:prstGeom>
        </p:spPr>
        <p:txBody>
          <a:bodyPr/>
          <a:lstStyle/>
          <a:p>
            <a:endParaRPr lang="en-US" dirty="0"/>
          </a:p>
        </p:txBody>
      </p:sp>
      <p:sp>
        <p:nvSpPr>
          <p:cNvPr id="85" name="Picture Placeholder 35">
            <a:extLst>
              <a:ext uri="{FF2B5EF4-FFF2-40B4-BE49-F238E27FC236}">
                <a16:creationId xmlns:a16="http://schemas.microsoft.com/office/drawing/2014/main" id="{E80E4003-FE3B-804F-AC04-CA85D5AD8D6E}"/>
              </a:ext>
            </a:extLst>
          </p:cNvPr>
          <p:cNvSpPr>
            <a:spLocks noGrp="1"/>
          </p:cNvSpPr>
          <p:nvPr>
            <p:ph type="pic" sz="quarter" idx="11"/>
          </p:nvPr>
        </p:nvSpPr>
        <p:spPr>
          <a:xfrm>
            <a:off x="2860132" y="1132764"/>
            <a:ext cx="1213371" cy="1083601"/>
          </a:xfrm>
          <a:prstGeom prst="rect">
            <a:avLst/>
          </a:prstGeom>
        </p:spPr>
        <p:txBody>
          <a:bodyPr/>
          <a:lstStyle/>
          <a:p>
            <a:endParaRPr lang="en-US" dirty="0"/>
          </a:p>
        </p:txBody>
      </p:sp>
      <p:sp>
        <p:nvSpPr>
          <p:cNvPr id="86" name="Picture Placeholder 35">
            <a:extLst>
              <a:ext uri="{FF2B5EF4-FFF2-40B4-BE49-F238E27FC236}">
                <a16:creationId xmlns:a16="http://schemas.microsoft.com/office/drawing/2014/main" id="{955866B9-B04D-6B45-AF7E-7B938DC47EB8}"/>
              </a:ext>
            </a:extLst>
          </p:cNvPr>
          <p:cNvSpPr>
            <a:spLocks noGrp="1"/>
          </p:cNvSpPr>
          <p:nvPr>
            <p:ph type="pic" sz="quarter" idx="12"/>
          </p:nvPr>
        </p:nvSpPr>
        <p:spPr>
          <a:xfrm>
            <a:off x="5056939" y="1127751"/>
            <a:ext cx="1213371" cy="1083601"/>
          </a:xfrm>
          <a:prstGeom prst="rect">
            <a:avLst/>
          </a:prstGeom>
        </p:spPr>
        <p:txBody>
          <a:bodyPr/>
          <a:lstStyle/>
          <a:p>
            <a:endParaRPr lang="en-US" dirty="0"/>
          </a:p>
        </p:txBody>
      </p:sp>
      <p:sp>
        <p:nvSpPr>
          <p:cNvPr id="87" name="Picture Placeholder 35">
            <a:extLst>
              <a:ext uri="{FF2B5EF4-FFF2-40B4-BE49-F238E27FC236}">
                <a16:creationId xmlns:a16="http://schemas.microsoft.com/office/drawing/2014/main" id="{4C05970C-B38A-2D4E-BEE6-1205DDB2208A}"/>
              </a:ext>
            </a:extLst>
          </p:cNvPr>
          <p:cNvSpPr>
            <a:spLocks noGrp="1"/>
          </p:cNvSpPr>
          <p:nvPr>
            <p:ph type="pic" sz="quarter" idx="13"/>
          </p:nvPr>
        </p:nvSpPr>
        <p:spPr>
          <a:xfrm>
            <a:off x="7176249" y="1136387"/>
            <a:ext cx="1213371" cy="1083601"/>
          </a:xfrm>
          <a:prstGeom prst="rect">
            <a:avLst/>
          </a:prstGeom>
        </p:spPr>
        <p:txBody>
          <a:bodyPr/>
          <a:lstStyle/>
          <a:p>
            <a:endParaRPr lang="en-US" dirty="0"/>
          </a:p>
        </p:txBody>
      </p:sp>
      <p:sp>
        <p:nvSpPr>
          <p:cNvPr id="88" name="Picture Placeholder 35">
            <a:extLst>
              <a:ext uri="{FF2B5EF4-FFF2-40B4-BE49-F238E27FC236}">
                <a16:creationId xmlns:a16="http://schemas.microsoft.com/office/drawing/2014/main" id="{ABEE64C7-C197-C14E-A031-2B354B2EE2EA}"/>
              </a:ext>
            </a:extLst>
          </p:cNvPr>
          <p:cNvSpPr>
            <a:spLocks noGrp="1"/>
          </p:cNvSpPr>
          <p:nvPr>
            <p:ph type="pic" sz="quarter" idx="14"/>
          </p:nvPr>
        </p:nvSpPr>
        <p:spPr>
          <a:xfrm>
            <a:off x="740822" y="2812012"/>
            <a:ext cx="1213371" cy="1083601"/>
          </a:xfrm>
          <a:prstGeom prst="rect">
            <a:avLst/>
          </a:prstGeom>
        </p:spPr>
        <p:txBody>
          <a:bodyPr/>
          <a:lstStyle/>
          <a:p>
            <a:endParaRPr lang="en-US" dirty="0"/>
          </a:p>
        </p:txBody>
      </p:sp>
      <p:sp>
        <p:nvSpPr>
          <p:cNvPr id="89" name="Picture Placeholder 35">
            <a:extLst>
              <a:ext uri="{FF2B5EF4-FFF2-40B4-BE49-F238E27FC236}">
                <a16:creationId xmlns:a16="http://schemas.microsoft.com/office/drawing/2014/main" id="{AB673C21-5C98-184A-BCDB-F9809F9FE928}"/>
              </a:ext>
            </a:extLst>
          </p:cNvPr>
          <p:cNvSpPr>
            <a:spLocks noGrp="1"/>
          </p:cNvSpPr>
          <p:nvPr>
            <p:ph type="pic" sz="quarter" idx="15"/>
          </p:nvPr>
        </p:nvSpPr>
        <p:spPr>
          <a:xfrm>
            <a:off x="2860132" y="2820648"/>
            <a:ext cx="1213371" cy="1083601"/>
          </a:xfrm>
          <a:prstGeom prst="rect">
            <a:avLst/>
          </a:prstGeom>
        </p:spPr>
        <p:txBody>
          <a:bodyPr/>
          <a:lstStyle/>
          <a:p>
            <a:endParaRPr lang="en-US" dirty="0"/>
          </a:p>
        </p:txBody>
      </p:sp>
      <p:sp>
        <p:nvSpPr>
          <p:cNvPr id="90" name="Picture Placeholder 35">
            <a:extLst>
              <a:ext uri="{FF2B5EF4-FFF2-40B4-BE49-F238E27FC236}">
                <a16:creationId xmlns:a16="http://schemas.microsoft.com/office/drawing/2014/main" id="{E9E0722B-0B31-8542-AA39-E238B48395C6}"/>
              </a:ext>
            </a:extLst>
          </p:cNvPr>
          <p:cNvSpPr>
            <a:spLocks noGrp="1"/>
          </p:cNvSpPr>
          <p:nvPr>
            <p:ph type="pic" sz="quarter" idx="16"/>
          </p:nvPr>
        </p:nvSpPr>
        <p:spPr>
          <a:xfrm>
            <a:off x="5056939" y="2815635"/>
            <a:ext cx="1213371" cy="1083601"/>
          </a:xfrm>
          <a:prstGeom prst="rect">
            <a:avLst/>
          </a:prstGeom>
        </p:spPr>
        <p:txBody>
          <a:bodyPr/>
          <a:lstStyle/>
          <a:p>
            <a:endParaRPr lang="en-US" dirty="0"/>
          </a:p>
        </p:txBody>
      </p:sp>
      <p:sp>
        <p:nvSpPr>
          <p:cNvPr id="91" name="Picture Placeholder 35">
            <a:extLst>
              <a:ext uri="{FF2B5EF4-FFF2-40B4-BE49-F238E27FC236}">
                <a16:creationId xmlns:a16="http://schemas.microsoft.com/office/drawing/2014/main" id="{168ADA47-B753-3045-A433-2D2C2A1FF5FF}"/>
              </a:ext>
            </a:extLst>
          </p:cNvPr>
          <p:cNvSpPr>
            <a:spLocks noGrp="1"/>
          </p:cNvSpPr>
          <p:nvPr>
            <p:ph type="pic" sz="quarter" idx="17"/>
          </p:nvPr>
        </p:nvSpPr>
        <p:spPr>
          <a:xfrm>
            <a:off x="7176249" y="2824271"/>
            <a:ext cx="1213371" cy="1083601"/>
          </a:xfrm>
          <a:prstGeom prst="rect">
            <a:avLst/>
          </a:prstGeom>
        </p:spPr>
        <p:txBody>
          <a:bodyPr/>
          <a:lstStyle/>
          <a:p>
            <a:endParaRPr lang="en-US" dirty="0"/>
          </a:p>
        </p:txBody>
      </p:sp>
      <p:sp>
        <p:nvSpPr>
          <p:cNvPr id="92" name="Picture Placeholder 35">
            <a:extLst>
              <a:ext uri="{FF2B5EF4-FFF2-40B4-BE49-F238E27FC236}">
                <a16:creationId xmlns:a16="http://schemas.microsoft.com/office/drawing/2014/main" id="{B8A43F51-20EA-D744-905F-06774950C96B}"/>
              </a:ext>
            </a:extLst>
          </p:cNvPr>
          <p:cNvSpPr>
            <a:spLocks noGrp="1"/>
          </p:cNvSpPr>
          <p:nvPr>
            <p:ph type="pic" sz="quarter" idx="18"/>
          </p:nvPr>
        </p:nvSpPr>
        <p:spPr>
          <a:xfrm>
            <a:off x="2860132" y="4529902"/>
            <a:ext cx="1213371" cy="1083601"/>
          </a:xfrm>
          <a:prstGeom prst="rect">
            <a:avLst/>
          </a:prstGeom>
        </p:spPr>
        <p:txBody>
          <a:bodyPr/>
          <a:lstStyle/>
          <a:p>
            <a:endParaRPr lang="en-US" dirty="0"/>
          </a:p>
        </p:txBody>
      </p:sp>
      <p:sp>
        <p:nvSpPr>
          <p:cNvPr id="93" name="Picture Placeholder 35">
            <a:extLst>
              <a:ext uri="{FF2B5EF4-FFF2-40B4-BE49-F238E27FC236}">
                <a16:creationId xmlns:a16="http://schemas.microsoft.com/office/drawing/2014/main" id="{0FD5B943-E891-C54C-8FAE-7B2AB5B6D1D4}"/>
              </a:ext>
            </a:extLst>
          </p:cNvPr>
          <p:cNvSpPr>
            <a:spLocks noGrp="1"/>
          </p:cNvSpPr>
          <p:nvPr>
            <p:ph type="pic" sz="quarter" idx="19"/>
          </p:nvPr>
        </p:nvSpPr>
        <p:spPr>
          <a:xfrm>
            <a:off x="5056939" y="4524889"/>
            <a:ext cx="1213371" cy="1083601"/>
          </a:xfrm>
          <a:prstGeom prst="rect">
            <a:avLst/>
          </a:prstGeom>
        </p:spPr>
        <p:txBody>
          <a:bodyPr/>
          <a:lstStyle/>
          <a:p>
            <a:endParaRPr lang="en-US" dirty="0"/>
          </a:p>
        </p:txBody>
      </p:sp>
      <p:sp>
        <p:nvSpPr>
          <p:cNvPr id="94" name="Title 1">
            <a:extLst>
              <a:ext uri="{FF2B5EF4-FFF2-40B4-BE49-F238E27FC236}">
                <a16:creationId xmlns:a16="http://schemas.microsoft.com/office/drawing/2014/main" id="{A0DA4277-C049-2E4D-8A6B-D76988D8CE02}"/>
              </a:ext>
            </a:extLst>
          </p:cNvPr>
          <p:cNvSpPr txBox="1">
            <a:spLocks/>
          </p:cNvSpPr>
          <p:nvPr userDrawn="1"/>
        </p:nvSpPr>
        <p:spPr>
          <a:xfrm>
            <a:off x="393539" y="2217907"/>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dirty="0">
                <a:latin typeface="Cambria" panose="02040503050406030204" pitchFamily="18" charset="0"/>
              </a:rPr>
              <a:t>Click to edit Master title style</a:t>
            </a:r>
          </a:p>
        </p:txBody>
      </p:sp>
      <p:sp>
        <p:nvSpPr>
          <p:cNvPr id="95" name="Title 1">
            <a:extLst>
              <a:ext uri="{FF2B5EF4-FFF2-40B4-BE49-F238E27FC236}">
                <a16:creationId xmlns:a16="http://schemas.microsoft.com/office/drawing/2014/main" id="{E9E587F2-AA3C-604A-A265-F482EFD81191}"/>
              </a:ext>
            </a:extLst>
          </p:cNvPr>
          <p:cNvSpPr txBox="1">
            <a:spLocks/>
          </p:cNvSpPr>
          <p:nvPr userDrawn="1"/>
        </p:nvSpPr>
        <p:spPr>
          <a:xfrm>
            <a:off x="393539" y="2379906"/>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dirty="0">
                <a:solidFill>
                  <a:schemeClr val="tx1"/>
                </a:solidFill>
                <a:latin typeface="+mn-lt"/>
              </a:rPr>
              <a:t>Click to edit Master title style</a:t>
            </a:r>
          </a:p>
        </p:txBody>
      </p:sp>
      <p:sp>
        <p:nvSpPr>
          <p:cNvPr id="96" name="Title 1">
            <a:extLst>
              <a:ext uri="{FF2B5EF4-FFF2-40B4-BE49-F238E27FC236}">
                <a16:creationId xmlns:a16="http://schemas.microsoft.com/office/drawing/2014/main" id="{7BD54DCD-6D92-044B-98C1-33F2403EE7CE}"/>
              </a:ext>
            </a:extLst>
          </p:cNvPr>
          <p:cNvSpPr txBox="1">
            <a:spLocks/>
          </p:cNvSpPr>
          <p:nvPr userDrawn="1"/>
        </p:nvSpPr>
        <p:spPr>
          <a:xfrm>
            <a:off x="2510202" y="2229161"/>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dirty="0">
                <a:latin typeface="Cambria" panose="02040503050406030204" pitchFamily="18" charset="0"/>
              </a:rPr>
              <a:t>Click to edit Master title style</a:t>
            </a:r>
          </a:p>
        </p:txBody>
      </p:sp>
      <p:sp>
        <p:nvSpPr>
          <p:cNvPr id="97" name="Title 1">
            <a:extLst>
              <a:ext uri="{FF2B5EF4-FFF2-40B4-BE49-F238E27FC236}">
                <a16:creationId xmlns:a16="http://schemas.microsoft.com/office/drawing/2014/main" id="{A00EC3D0-FD95-EB4B-9CE2-F4687095AE52}"/>
              </a:ext>
            </a:extLst>
          </p:cNvPr>
          <p:cNvSpPr txBox="1">
            <a:spLocks/>
          </p:cNvSpPr>
          <p:nvPr userDrawn="1"/>
        </p:nvSpPr>
        <p:spPr>
          <a:xfrm>
            <a:off x="2510202" y="2391160"/>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dirty="0">
                <a:solidFill>
                  <a:schemeClr val="tx1"/>
                </a:solidFill>
                <a:latin typeface="+mn-lt"/>
              </a:rPr>
              <a:t>Click to edit Master title style</a:t>
            </a:r>
          </a:p>
        </p:txBody>
      </p:sp>
      <p:sp>
        <p:nvSpPr>
          <p:cNvPr id="98" name="Title 1">
            <a:extLst>
              <a:ext uri="{FF2B5EF4-FFF2-40B4-BE49-F238E27FC236}">
                <a16:creationId xmlns:a16="http://schemas.microsoft.com/office/drawing/2014/main" id="{01D02655-7DCE-0E4F-B770-A1E13FB99F95}"/>
              </a:ext>
            </a:extLst>
          </p:cNvPr>
          <p:cNvSpPr txBox="1">
            <a:spLocks/>
          </p:cNvSpPr>
          <p:nvPr userDrawn="1"/>
        </p:nvSpPr>
        <p:spPr>
          <a:xfrm>
            <a:off x="4689071" y="2212873"/>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dirty="0">
                <a:latin typeface="Cambria" panose="02040503050406030204" pitchFamily="18" charset="0"/>
              </a:rPr>
              <a:t>Click to edit Master title style</a:t>
            </a:r>
          </a:p>
        </p:txBody>
      </p:sp>
      <p:sp>
        <p:nvSpPr>
          <p:cNvPr id="99" name="Title 1">
            <a:extLst>
              <a:ext uri="{FF2B5EF4-FFF2-40B4-BE49-F238E27FC236}">
                <a16:creationId xmlns:a16="http://schemas.microsoft.com/office/drawing/2014/main" id="{0D233DE5-D54B-374A-8F11-451A5047AD1B}"/>
              </a:ext>
            </a:extLst>
          </p:cNvPr>
          <p:cNvSpPr txBox="1">
            <a:spLocks/>
          </p:cNvSpPr>
          <p:nvPr userDrawn="1"/>
        </p:nvSpPr>
        <p:spPr>
          <a:xfrm>
            <a:off x="4689071" y="2374872"/>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dirty="0">
                <a:solidFill>
                  <a:schemeClr val="tx1"/>
                </a:solidFill>
                <a:latin typeface="+mn-lt"/>
              </a:rPr>
              <a:t>Click to edit Master title style</a:t>
            </a:r>
          </a:p>
        </p:txBody>
      </p:sp>
      <p:sp>
        <p:nvSpPr>
          <p:cNvPr id="100" name="Title 1">
            <a:extLst>
              <a:ext uri="{FF2B5EF4-FFF2-40B4-BE49-F238E27FC236}">
                <a16:creationId xmlns:a16="http://schemas.microsoft.com/office/drawing/2014/main" id="{102AB93E-8FCA-474D-A9F4-3114B16B34CA}"/>
              </a:ext>
            </a:extLst>
          </p:cNvPr>
          <p:cNvSpPr txBox="1">
            <a:spLocks/>
          </p:cNvSpPr>
          <p:nvPr userDrawn="1"/>
        </p:nvSpPr>
        <p:spPr>
          <a:xfrm>
            <a:off x="6805734" y="2224127"/>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dirty="0">
                <a:latin typeface="Cambria" panose="02040503050406030204" pitchFamily="18" charset="0"/>
              </a:rPr>
              <a:t>Click to edit Master title style</a:t>
            </a:r>
          </a:p>
        </p:txBody>
      </p:sp>
      <p:sp>
        <p:nvSpPr>
          <p:cNvPr id="101" name="Title 1">
            <a:extLst>
              <a:ext uri="{FF2B5EF4-FFF2-40B4-BE49-F238E27FC236}">
                <a16:creationId xmlns:a16="http://schemas.microsoft.com/office/drawing/2014/main" id="{9B3E40C2-BE10-514B-B630-2082479A8C4C}"/>
              </a:ext>
            </a:extLst>
          </p:cNvPr>
          <p:cNvSpPr txBox="1">
            <a:spLocks/>
          </p:cNvSpPr>
          <p:nvPr userDrawn="1"/>
        </p:nvSpPr>
        <p:spPr>
          <a:xfrm>
            <a:off x="6805734" y="2386126"/>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dirty="0">
                <a:solidFill>
                  <a:schemeClr val="tx1"/>
                </a:solidFill>
                <a:latin typeface="+mn-lt"/>
              </a:rPr>
              <a:t>Click to edit Master title style</a:t>
            </a:r>
          </a:p>
        </p:txBody>
      </p:sp>
      <p:sp>
        <p:nvSpPr>
          <p:cNvPr id="102" name="Title 1">
            <a:extLst>
              <a:ext uri="{FF2B5EF4-FFF2-40B4-BE49-F238E27FC236}">
                <a16:creationId xmlns:a16="http://schemas.microsoft.com/office/drawing/2014/main" id="{6BE8A6D2-CC7A-0A4A-80D1-DDC9799B9AC4}"/>
              </a:ext>
            </a:extLst>
          </p:cNvPr>
          <p:cNvSpPr txBox="1">
            <a:spLocks/>
          </p:cNvSpPr>
          <p:nvPr userDrawn="1"/>
        </p:nvSpPr>
        <p:spPr>
          <a:xfrm>
            <a:off x="393539" y="3909283"/>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dirty="0">
                <a:latin typeface="Cambria" panose="02040503050406030204" pitchFamily="18" charset="0"/>
              </a:rPr>
              <a:t>Click to edit Master title style</a:t>
            </a:r>
          </a:p>
        </p:txBody>
      </p:sp>
      <p:sp>
        <p:nvSpPr>
          <p:cNvPr id="103" name="Title 1">
            <a:extLst>
              <a:ext uri="{FF2B5EF4-FFF2-40B4-BE49-F238E27FC236}">
                <a16:creationId xmlns:a16="http://schemas.microsoft.com/office/drawing/2014/main" id="{E6A38C63-4AA6-404F-9E17-BD9EE330A49D}"/>
              </a:ext>
            </a:extLst>
          </p:cNvPr>
          <p:cNvSpPr txBox="1">
            <a:spLocks/>
          </p:cNvSpPr>
          <p:nvPr userDrawn="1"/>
        </p:nvSpPr>
        <p:spPr>
          <a:xfrm>
            <a:off x="393539" y="4071282"/>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dirty="0">
                <a:solidFill>
                  <a:schemeClr val="tx1"/>
                </a:solidFill>
                <a:latin typeface="+mn-lt"/>
              </a:rPr>
              <a:t>Click to edit Master title style</a:t>
            </a:r>
          </a:p>
        </p:txBody>
      </p:sp>
      <p:sp>
        <p:nvSpPr>
          <p:cNvPr id="104" name="Title 1">
            <a:extLst>
              <a:ext uri="{FF2B5EF4-FFF2-40B4-BE49-F238E27FC236}">
                <a16:creationId xmlns:a16="http://schemas.microsoft.com/office/drawing/2014/main" id="{90147653-AE2C-6A4E-AA74-A308CB9AFEBF}"/>
              </a:ext>
            </a:extLst>
          </p:cNvPr>
          <p:cNvSpPr txBox="1">
            <a:spLocks/>
          </p:cNvSpPr>
          <p:nvPr userDrawn="1"/>
        </p:nvSpPr>
        <p:spPr>
          <a:xfrm>
            <a:off x="2510202" y="3920537"/>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dirty="0">
                <a:latin typeface="Cambria" panose="02040503050406030204" pitchFamily="18" charset="0"/>
              </a:rPr>
              <a:t>Click to edit Master title style</a:t>
            </a:r>
          </a:p>
        </p:txBody>
      </p:sp>
      <p:sp>
        <p:nvSpPr>
          <p:cNvPr id="105" name="Title 1">
            <a:extLst>
              <a:ext uri="{FF2B5EF4-FFF2-40B4-BE49-F238E27FC236}">
                <a16:creationId xmlns:a16="http://schemas.microsoft.com/office/drawing/2014/main" id="{6CA926BF-AD6A-E648-A7BF-9ABE65DB8E1A}"/>
              </a:ext>
            </a:extLst>
          </p:cNvPr>
          <p:cNvSpPr txBox="1">
            <a:spLocks/>
          </p:cNvSpPr>
          <p:nvPr userDrawn="1"/>
        </p:nvSpPr>
        <p:spPr>
          <a:xfrm>
            <a:off x="2510202" y="4082536"/>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dirty="0">
                <a:solidFill>
                  <a:schemeClr val="tx1"/>
                </a:solidFill>
                <a:latin typeface="+mn-lt"/>
              </a:rPr>
              <a:t>Click to edit Master title style</a:t>
            </a:r>
          </a:p>
        </p:txBody>
      </p:sp>
      <p:sp>
        <p:nvSpPr>
          <p:cNvPr id="106" name="Title 1">
            <a:extLst>
              <a:ext uri="{FF2B5EF4-FFF2-40B4-BE49-F238E27FC236}">
                <a16:creationId xmlns:a16="http://schemas.microsoft.com/office/drawing/2014/main" id="{2780C56B-76ED-814D-B589-7C991B0039DE}"/>
              </a:ext>
            </a:extLst>
          </p:cNvPr>
          <p:cNvSpPr txBox="1">
            <a:spLocks/>
          </p:cNvSpPr>
          <p:nvPr userDrawn="1"/>
        </p:nvSpPr>
        <p:spPr>
          <a:xfrm>
            <a:off x="4689071" y="3904249"/>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dirty="0">
                <a:latin typeface="Cambria" panose="02040503050406030204" pitchFamily="18" charset="0"/>
              </a:rPr>
              <a:t>Click to edit Master title style</a:t>
            </a:r>
          </a:p>
        </p:txBody>
      </p:sp>
      <p:sp>
        <p:nvSpPr>
          <p:cNvPr id="107" name="Title 1">
            <a:extLst>
              <a:ext uri="{FF2B5EF4-FFF2-40B4-BE49-F238E27FC236}">
                <a16:creationId xmlns:a16="http://schemas.microsoft.com/office/drawing/2014/main" id="{8054E05B-0336-DA41-9E22-44FE577AD259}"/>
              </a:ext>
            </a:extLst>
          </p:cNvPr>
          <p:cNvSpPr txBox="1">
            <a:spLocks/>
          </p:cNvSpPr>
          <p:nvPr userDrawn="1"/>
        </p:nvSpPr>
        <p:spPr>
          <a:xfrm>
            <a:off x="4689071" y="4066248"/>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dirty="0">
                <a:solidFill>
                  <a:schemeClr val="tx1"/>
                </a:solidFill>
                <a:latin typeface="+mn-lt"/>
              </a:rPr>
              <a:t>Click to edit Master title style</a:t>
            </a:r>
          </a:p>
        </p:txBody>
      </p:sp>
      <p:sp>
        <p:nvSpPr>
          <p:cNvPr id="108" name="Title 1">
            <a:extLst>
              <a:ext uri="{FF2B5EF4-FFF2-40B4-BE49-F238E27FC236}">
                <a16:creationId xmlns:a16="http://schemas.microsoft.com/office/drawing/2014/main" id="{5F663F14-5F1B-E14C-BDB1-EBD2698DF1B2}"/>
              </a:ext>
            </a:extLst>
          </p:cNvPr>
          <p:cNvSpPr txBox="1">
            <a:spLocks/>
          </p:cNvSpPr>
          <p:nvPr userDrawn="1"/>
        </p:nvSpPr>
        <p:spPr>
          <a:xfrm>
            <a:off x="6805734" y="3915503"/>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dirty="0">
                <a:latin typeface="Cambria" panose="02040503050406030204" pitchFamily="18" charset="0"/>
              </a:rPr>
              <a:t>Click to edit Master title style</a:t>
            </a:r>
          </a:p>
        </p:txBody>
      </p:sp>
      <p:sp>
        <p:nvSpPr>
          <p:cNvPr id="109" name="Title 1">
            <a:extLst>
              <a:ext uri="{FF2B5EF4-FFF2-40B4-BE49-F238E27FC236}">
                <a16:creationId xmlns:a16="http://schemas.microsoft.com/office/drawing/2014/main" id="{1793E2DA-60EE-F847-9C9E-BD693A8118DA}"/>
              </a:ext>
            </a:extLst>
          </p:cNvPr>
          <p:cNvSpPr txBox="1">
            <a:spLocks/>
          </p:cNvSpPr>
          <p:nvPr userDrawn="1"/>
        </p:nvSpPr>
        <p:spPr>
          <a:xfrm>
            <a:off x="6805734" y="4077502"/>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dirty="0">
                <a:solidFill>
                  <a:schemeClr val="tx1"/>
                </a:solidFill>
                <a:latin typeface="+mn-lt"/>
              </a:rPr>
              <a:t>Click to edit Master title style</a:t>
            </a:r>
          </a:p>
        </p:txBody>
      </p:sp>
      <p:sp>
        <p:nvSpPr>
          <p:cNvPr id="110" name="Title 1">
            <a:extLst>
              <a:ext uri="{FF2B5EF4-FFF2-40B4-BE49-F238E27FC236}">
                <a16:creationId xmlns:a16="http://schemas.microsoft.com/office/drawing/2014/main" id="{EFEFFB83-5306-044D-9397-B631F7AC6318}"/>
              </a:ext>
            </a:extLst>
          </p:cNvPr>
          <p:cNvSpPr txBox="1">
            <a:spLocks/>
          </p:cNvSpPr>
          <p:nvPr userDrawn="1"/>
        </p:nvSpPr>
        <p:spPr>
          <a:xfrm>
            <a:off x="2498293" y="5642692"/>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dirty="0">
                <a:latin typeface="Cambria" panose="02040503050406030204" pitchFamily="18" charset="0"/>
              </a:rPr>
              <a:t>Click to edit Master title style</a:t>
            </a:r>
          </a:p>
        </p:txBody>
      </p:sp>
      <p:sp>
        <p:nvSpPr>
          <p:cNvPr id="111" name="Title 1">
            <a:extLst>
              <a:ext uri="{FF2B5EF4-FFF2-40B4-BE49-F238E27FC236}">
                <a16:creationId xmlns:a16="http://schemas.microsoft.com/office/drawing/2014/main" id="{DED2FE7D-016B-0A41-8C1B-DFA724781091}"/>
              </a:ext>
            </a:extLst>
          </p:cNvPr>
          <p:cNvSpPr txBox="1">
            <a:spLocks/>
          </p:cNvSpPr>
          <p:nvPr userDrawn="1"/>
        </p:nvSpPr>
        <p:spPr>
          <a:xfrm>
            <a:off x="2498293" y="5804691"/>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dirty="0">
                <a:solidFill>
                  <a:schemeClr val="tx1"/>
                </a:solidFill>
                <a:latin typeface="+mn-lt"/>
              </a:rPr>
              <a:t>Click to edit Master title style</a:t>
            </a:r>
          </a:p>
        </p:txBody>
      </p:sp>
      <p:sp>
        <p:nvSpPr>
          <p:cNvPr id="112" name="Title 1">
            <a:extLst>
              <a:ext uri="{FF2B5EF4-FFF2-40B4-BE49-F238E27FC236}">
                <a16:creationId xmlns:a16="http://schemas.microsoft.com/office/drawing/2014/main" id="{E35620AC-BF5E-5D42-9315-E337C9DBE39C}"/>
              </a:ext>
            </a:extLst>
          </p:cNvPr>
          <p:cNvSpPr txBox="1">
            <a:spLocks/>
          </p:cNvSpPr>
          <p:nvPr userDrawn="1"/>
        </p:nvSpPr>
        <p:spPr>
          <a:xfrm>
            <a:off x="4677162" y="5626404"/>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dirty="0">
                <a:latin typeface="Cambria" panose="02040503050406030204" pitchFamily="18" charset="0"/>
              </a:rPr>
              <a:t>Click to edit Master title style</a:t>
            </a:r>
          </a:p>
        </p:txBody>
      </p:sp>
      <p:sp>
        <p:nvSpPr>
          <p:cNvPr id="113" name="Title 1">
            <a:extLst>
              <a:ext uri="{FF2B5EF4-FFF2-40B4-BE49-F238E27FC236}">
                <a16:creationId xmlns:a16="http://schemas.microsoft.com/office/drawing/2014/main" id="{EBBD7B36-76F8-9E4D-BCB3-16BA48D61781}"/>
              </a:ext>
            </a:extLst>
          </p:cNvPr>
          <p:cNvSpPr txBox="1">
            <a:spLocks/>
          </p:cNvSpPr>
          <p:nvPr userDrawn="1"/>
        </p:nvSpPr>
        <p:spPr>
          <a:xfrm>
            <a:off x="4677162" y="5788403"/>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dirty="0">
                <a:solidFill>
                  <a:schemeClr val="tx1"/>
                </a:solidFill>
                <a:latin typeface="+mn-lt"/>
              </a:rPr>
              <a:t>Click to edit Master title style</a:t>
            </a:r>
          </a:p>
        </p:txBody>
      </p:sp>
    </p:spTree>
    <p:extLst>
      <p:ext uri="{BB962C8B-B14F-4D97-AF65-F5344CB8AC3E}">
        <p14:creationId xmlns:p14="http://schemas.microsoft.com/office/powerpoint/2010/main" val="2573685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 Water Splash 1">
    <p:spTree>
      <p:nvGrpSpPr>
        <p:cNvPr id="1" name=""/>
        <p:cNvGrpSpPr/>
        <p:nvPr/>
      </p:nvGrpSpPr>
      <p:grpSpPr>
        <a:xfrm>
          <a:off x="0" y="0"/>
          <a:ext cx="0" cy="0"/>
          <a:chOff x="0" y="0"/>
          <a:chExt cx="0" cy="0"/>
        </a:xfrm>
      </p:grpSpPr>
      <p:pic>
        <p:nvPicPr>
          <p:cNvPr id="5" name="Picture Placeholder 3" descr="A picture containing food, water, snow, person&#10;&#10;Description automatically generated">
            <a:extLst>
              <a:ext uri="{FF2B5EF4-FFF2-40B4-BE49-F238E27FC236}">
                <a16:creationId xmlns:a16="http://schemas.microsoft.com/office/drawing/2014/main" id="{349EBBAD-CEBC-FC42-B504-25087A2AC8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9494463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 Water Splash 2">
    <p:spTree>
      <p:nvGrpSpPr>
        <p:cNvPr id="1" name=""/>
        <p:cNvGrpSpPr/>
        <p:nvPr/>
      </p:nvGrpSpPr>
      <p:grpSpPr>
        <a:xfrm>
          <a:off x="0" y="0"/>
          <a:ext cx="0" cy="0"/>
          <a:chOff x="0" y="0"/>
          <a:chExt cx="0" cy="0"/>
        </a:xfrm>
      </p:grpSpPr>
      <p:pic>
        <p:nvPicPr>
          <p:cNvPr id="5" name="Picture Placeholder 3" descr="A picture containing water, large, table, covered&#10;&#10;Description automatically generated">
            <a:extLst>
              <a:ext uri="{FF2B5EF4-FFF2-40B4-BE49-F238E27FC236}">
                <a16:creationId xmlns:a16="http://schemas.microsoft.com/office/drawing/2014/main" id="{EEE62030-9613-2341-BB13-8BBD29AFB5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2833403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 Water Splash 3">
    <p:spTree>
      <p:nvGrpSpPr>
        <p:cNvPr id="1" name=""/>
        <p:cNvGrpSpPr/>
        <p:nvPr/>
      </p:nvGrpSpPr>
      <p:grpSpPr>
        <a:xfrm>
          <a:off x="0" y="0"/>
          <a:ext cx="0" cy="0"/>
          <a:chOff x="0" y="0"/>
          <a:chExt cx="0" cy="0"/>
        </a:xfrm>
      </p:grpSpPr>
      <p:pic>
        <p:nvPicPr>
          <p:cNvPr id="5" name="Picture Placeholder 3" descr="A picture containing water, outdoor, flying, beach&#10;&#10;Description automatically generated">
            <a:extLst>
              <a:ext uri="{FF2B5EF4-FFF2-40B4-BE49-F238E27FC236}">
                <a16:creationId xmlns:a16="http://schemas.microsoft.com/office/drawing/2014/main" id="{EF2BAF2D-1541-6049-9676-E8355C614E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17483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MAGE - Water Glasses">
    <p:spTree>
      <p:nvGrpSpPr>
        <p:cNvPr id="1" name=""/>
        <p:cNvGrpSpPr/>
        <p:nvPr/>
      </p:nvGrpSpPr>
      <p:grpSpPr>
        <a:xfrm>
          <a:off x="0" y="0"/>
          <a:ext cx="0" cy="0"/>
          <a:chOff x="0" y="0"/>
          <a:chExt cx="0" cy="0"/>
        </a:xfrm>
      </p:grpSpPr>
      <p:pic>
        <p:nvPicPr>
          <p:cNvPr id="6" name="Picture Placeholder 3" descr="A picture containing indoor, sitting, table, counter&#10;&#10;Description automatically generated">
            <a:extLst>
              <a:ext uri="{FF2B5EF4-FFF2-40B4-BE49-F238E27FC236}">
                <a16:creationId xmlns:a16="http://schemas.microsoft.com/office/drawing/2014/main" id="{653A13DB-C385-F443-926A-29AFBCCF3C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5"/>
            <a:ext cx="9144000" cy="6858000"/>
          </a:xfrm>
          <a:prstGeom prst="rect">
            <a:avLst/>
          </a:prstGeom>
        </p:spPr>
      </p:pic>
    </p:spTree>
    <p:extLst>
      <p:ext uri="{BB962C8B-B14F-4D97-AF65-F5344CB8AC3E}">
        <p14:creationId xmlns:p14="http://schemas.microsoft.com/office/powerpoint/2010/main" val="452244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MAGE - Mascot 1">
    <p:spTree>
      <p:nvGrpSpPr>
        <p:cNvPr id="1" name=""/>
        <p:cNvGrpSpPr/>
        <p:nvPr/>
      </p:nvGrpSpPr>
      <p:grpSpPr>
        <a:xfrm>
          <a:off x="0" y="0"/>
          <a:ext cx="0" cy="0"/>
          <a:chOff x="0" y="0"/>
          <a:chExt cx="0" cy="0"/>
        </a:xfrm>
      </p:grpSpPr>
      <p:pic>
        <p:nvPicPr>
          <p:cNvPr id="5" name="Picture 4" descr="A group of people posing for a photo with a mascot&#10;&#10;Description automatically generated with medium confidence">
            <a:extLst>
              <a:ext uri="{FF2B5EF4-FFF2-40B4-BE49-F238E27FC236}">
                <a16:creationId xmlns:a16="http://schemas.microsoft.com/office/drawing/2014/main" id="{272B60B0-79F3-FB41-BF6C-73954A5F8C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Tree>
    <p:extLst>
      <p:ext uri="{BB962C8B-B14F-4D97-AF65-F5344CB8AC3E}">
        <p14:creationId xmlns:p14="http://schemas.microsoft.com/office/powerpoint/2010/main" val="337293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MAGE - Mascot 2">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39C8A215-F22C-EF41-B93A-6E5286AA7F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68902"/>
          </a:xfrm>
          <a:prstGeom prst="rect">
            <a:avLst/>
          </a:prstGeom>
        </p:spPr>
      </p:pic>
    </p:spTree>
    <p:extLst>
      <p:ext uri="{BB962C8B-B14F-4D97-AF65-F5344CB8AC3E}">
        <p14:creationId xmlns:p14="http://schemas.microsoft.com/office/powerpoint/2010/main" val="3796298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 + 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6D53-17B6-D444-9BF9-B7EF07A25C87}"/>
              </a:ext>
            </a:extLst>
          </p:cNvPr>
          <p:cNvSpPr>
            <a:spLocks noGrp="1"/>
          </p:cNvSpPr>
          <p:nvPr>
            <p:ph type="title"/>
          </p:nvPr>
        </p:nvSpPr>
        <p:spPr>
          <a:xfrm>
            <a:off x="628650" y="365126"/>
            <a:ext cx="7886700" cy="1325563"/>
          </a:xfrm>
          <a:prstGeom prst="rect">
            <a:avLst/>
          </a:prstGeom>
        </p:spPr>
        <p:txBody>
          <a:bodyPr anchor="ctr" anchorCtr="0"/>
          <a:lstStyle>
            <a:lvl1pPr>
              <a:defRPr sz="4000"/>
            </a:lvl1pPr>
          </a:lstStyle>
          <a:p>
            <a:r>
              <a:rPr lang="en-US"/>
              <a:t>Click to edit Master title style</a:t>
            </a:r>
          </a:p>
        </p:txBody>
      </p:sp>
      <p:sp>
        <p:nvSpPr>
          <p:cNvPr id="10" name="Content Placeholder 7">
            <a:extLst>
              <a:ext uri="{FF2B5EF4-FFF2-40B4-BE49-F238E27FC236}">
                <a16:creationId xmlns:a16="http://schemas.microsoft.com/office/drawing/2014/main" id="{4D2F42D5-5C5F-6448-93E6-D3F18EA6DD4C}"/>
              </a:ext>
            </a:extLst>
          </p:cNvPr>
          <p:cNvSpPr>
            <a:spLocks noGrp="1"/>
          </p:cNvSpPr>
          <p:nvPr>
            <p:ph sz="quarter" idx="12"/>
          </p:nvPr>
        </p:nvSpPr>
        <p:spPr>
          <a:xfrm>
            <a:off x="4357120" y="2395725"/>
            <a:ext cx="3120890" cy="2844000"/>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6D6DA86-A784-A645-9A99-474591B4F944}"/>
              </a:ext>
            </a:extLst>
          </p:cNvPr>
          <p:cNvSpPr>
            <a:spLocks noGrp="1"/>
          </p:cNvSpPr>
          <p:nvPr>
            <p:ph sz="quarter" idx="16" hasCustomPrompt="1"/>
          </p:nvPr>
        </p:nvSpPr>
        <p:spPr>
          <a:xfrm>
            <a:off x="1573619" y="2395725"/>
            <a:ext cx="2196220" cy="2843999"/>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2173854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MAGE - Employee 1">
    <p:spTree>
      <p:nvGrpSpPr>
        <p:cNvPr id="1" name=""/>
        <p:cNvGrpSpPr/>
        <p:nvPr/>
      </p:nvGrpSpPr>
      <p:grpSpPr>
        <a:xfrm>
          <a:off x="0" y="0"/>
          <a:ext cx="0" cy="0"/>
          <a:chOff x="0" y="0"/>
          <a:chExt cx="0" cy="0"/>
        </a:xfrm>
      </p:grpSpPr>
      <p:pic>
        <p:nvPicPr>
          <p:cNvPr id="5" name="Picture Placeholder 3" descr="A person standing next to a window&#10;&#10;Description automatically generated">
            <a:extLst>
              <a:ext uri="{FF2B5EF4-FFF2-40B4-BE49-F238E27FC236}">
                <a16:creationId xmlns:a16="http://schemas.microsoft.com/office/drawing/2014/main" id="{E77885DD-105A-8E44-8D0B-AEA3BC206B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600899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MAGE - Employee 2">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B00E7A95-2C2C-EC49-96BC-CD3D923403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043359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IMAGE - Employee 3">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53E99E0F-D3F5-7845-9CB3-6928C76698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31639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MAGE - Employee 4">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510D7497-51D3-9B4E-BE72-4C4CDFD4B2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5148734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MAGE - Employee 5">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B9B78FC0-BEE3-444B-BBE3-C587FE8C98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55842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MAGE - Employee 6">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C2C464A8-60A1-564D-994D-78F2E286F5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8456425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MAGE - Plant">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E12A46B4-932C-4B41-A954-28E64249C9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796979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MAGE - Lake Huron">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00DCFD2E-5E98-9846-803F-B7512C76FA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6224983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MAGE - Water Resource Recovery Facility">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1C0D999F-9148-1142-B36D-1E693D834E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949357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MAGE - Northeast">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9D95D91B-A871-FF4B-95A4-FD6D63D222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49563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 Text 2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6D53-17B6-D444-9BF9-B7EF07A25C87}"/>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0" name="Content Placeholder 7">
            <a:extLst>
              <a:ext uri="{FF2B5EF4-FFF2-40B4-BE49-F238E27FC236}">
                <a16:creationId xmlns:a16="http://schemas.microsoft.com/office/drawing/2014/main" id="{4D2F42D5-5C5F-6448-93E6-D3F18EA6DD4C}"/>
              </a:ext>
            </a:extLst>
          </p:cNvPr>
          <p:cNvSpPr>
            <a:spLocks noGrp="1"/>
          </p:cNvSpPr>
          <p:nvPr>
            <p:ph sz="quarter" idx="12"/>
          </p:nvPr>
        </p:nvSpPr>
        <p:spPr>
          <a:xfrm>
            <a:off x="5028452" y="2395725"/>
            <a:ext cx="3120890" cy="2844000"/>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Placeholder 4">
            <a:extLst>
              <a:ext uri="{FF2B5EF4-FFF2-40B4-BE49-F238E27FC236}">
                <a16:creationId xmlns:a16="http://schemas.microsoft.com/office/drawing/2014/main" id="{0D2BE816-A463-924F-B801-4004C1462EF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16795" y="2284924"/>
            <a:ext cx="4072758" cy="3054569"/>
          </a:xfrm>
          <a:prstGeom prst="rect">
            <a:avLst/>
          </a:prstGeom>
        </p:spPr>
      </p:pic>
    </p:spTree>
    <p:extLst>
      <p:ext uri="{BB962C8B-B14F-4D97-AF65-F5344CB8AC3E}">
        <p14:creationId xmlns:p14="http://schemas.microsoft.com/office/powerpoint/2010/main" val="6351685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MAGE - Springwells">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5B639222-DF6C-8047-A0F3-EDD2B27061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9897668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IMAGE - Water Works Park">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A27D0ECF-3E57-6A44-B03D-A49A05B84C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5067515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AGE - Southwest">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D8FB6156-BF9E-FC43-9D3F-7E4678DD02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044604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MAGE - Baby">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2E69D3E8-2F52-8544-90C4-284BFF9D52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2392019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MAGE - Boy/Father">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B07EAA63-6E5B-3545-9448-1430693038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971496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MAGE - Kids">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122F6AC1-4485-C24B-8475-C9632C2AED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038225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IMAGE - Girl">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A6AFC872-AA5C-D843-97B9-904E4876A4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7921571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MAGE - Boy">
    <p:spTree>
      <p:nvGrpSpPr>
        <p:cNvPr id="1" name=""/>
        <p:cNvGrpSpPr/>
        <p:nvPr/>
      </p:nvGrpSpPr>
      <p:grpSpPr>
        <a:xfrm>
          <a:off x="0" y="0"/>
          <a:ext cx="0" cy="0"/>
          <a:chOff x="0" y="0"/>
          <a:chExt cx="0" cy="0"/>
        </a:xfrm>
      </p:grpSpPr>
      <p:pic>
        <p:nvPicPr>
          <p:cNvPr id="5" name="Picture Placeholder 3" descr="A picture containing person, eating, piece, looking&#10;&#10;Description automatically generated">
            <a:extLst>
              <a:ext uri="{FF2B5EF4-FFF2-40B4-BE49-F238E27FC236}">
                <a16:creationId xmlns:a16="http://schemas.microsoft.com/office/drawing/2014/main" id="{611DF59A-1C09-0B49-B41F-2D946446F4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4514200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IMAGE - Boy 2">
    <p:spTree>
      <p:nvGrpSpPr>
        <p:cNvPr id="1" name=""/>
        <p:cNvGrpSpPr/>
        <p:nvPr/>
      </p:nvGrpSpPr>
      <p:grpSpPr>
        <a:xfrm>
          <a:off x="0" y="0"/>
          <a:ext cx="0" cy="0"/>
          <a:chOff x="0" y="0"/>
          <a:chExt cx="0" cy="0"/>
        </a:xfrm>
      </p:grpSpPr>
      <p:pic>
        <p:nvPicPr>
          <p:cNvPr id="5" name="Picture Placeholder 3" descr="A picture containing person, indoor, table, holding&#10;&#10;Description automatically generated">
            <a:extLst>
              <a:ext uri="{FF2B5EF4-FFF2-40B4-BE49-F238E27FC236}">
                <a16:creationId xmlns:a16="http://schemas.microsoft.com/office/drawing/2014/main" id="{748AF008-6E7C-B445-99C2-0EDFAACA08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854487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IMAGE - Bottle">
    <p:spTree>
      <p:nvGrpSpPr>
        <p:cNvPr id="1" name=""/>
        <p:cNvGrpSpPr/>
        <p:nvPr/>
      </p:nvGrpSpPr>
      <p:grpSpPr>
        <a:xfrm>
          <a:off x="0" y="0"/>
          <a:ext cx="0" cy="0"/>
          <a:chOff x="0" y="0"/>
          <a:chExt cx="0" cy="0"/>
        </a:xfrm>
      </p:grpSpPr>
      <p:pic>
        <p:nvPicPr>
          <p:cNvPr id="5" name="Picture Placeholder 3" descr="A close up of a bottle&#10;&#10;Description automatically generated">
            <a:extLst>
              <a:ext uri="{FF2B5EF4-FFF2-40B4-BE49-F238E27FC236}">
                <a16:creationId xmlns:a16="http://schemas.microsoft.com/office/drawing/2014/main" id="{6D4CA6A2-72E1-8F4E-BA2E-48BF178AAA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616927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 Text 3">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5E89399-4FF7-6744-AE31-0D05582F0BC0}"/>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6" name="Content Placeholder 7">
            <a:extLst>
              <a:ext uri="{FF2B5EF4-FFF2-40B4-BE49-F238E27FC236}">
                <a16:creationId xmlns:a16="http://schemas.microsoft.com/office/drawing/2014/main" id="{702E6226-5582-D145-B7BA-D6B94BD59C3B}"/>
              </a:ext>
            </a:extLst>
          </p:cNvPr>
          <p:cNvSpPr>
            <a:spLocks noGrp="1"/>
          </p:cNvSpPr>
          <p:nvPr>
            <p:ph sz="quarter" idx="14"/>
          </p:nvPr>
        </p:nvSpPr>
        <p:spPr>
          <a:xfrm>
            <a:off x="4716604" y="1745897"/>
            <a:ext cx="3798746" cy="3656808"/>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5FCC597-651C-174A-A82D-89CB0A254BEA}"/>
              </a:ext>
            </a:extLst>
          </p:cNvPr>
          <p:cNvSpPr>
            <a:spLocks noGrp="1"/>
          </p:cNvSpPr>
          <p:nvPr>
            <p:ph sz="quarter" idx="16" hasCustomPrompt="1"/>
          </p:nvPr>
        </p:nvSpPr>
        <p:spPr>
          <a:xfrm>
            <a:off x="2562369" y="1785476"/>
            <a:ext cx="1818842" cy="1714404"/>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C11965C3-927F-124D-BD52-2B141DA173A4}"/>
              </a:ext>
            </a:extLst>
          </p:cNvPr>
          <p:cNvSpPr>
            <a:spLocks noGrp="1"/>
          </p:cNvSpPr>
          <p:nvPr>
            <p:ph sz="quarter" idx="17" hasCustomPrompt="1"/>
          </p:nvPr>
        </p:nvSpPr>
        <p:spPr>
          <a:xfrm>
            <a:off x="2562369" y="3660306"/>
            <a:ext cx="1818842" cy="1714404"/>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9" name="Content Placeholder 2">
            <a:extLst>
              <a:ext uri="{FF2B5EF4-FFF2-40B4-BE49-F238E27FC236}">
                <a16:creationId xmlns:a16="http://schemas.microsoft.com/office/drawing/2014/main" id="{62F31091-9D68-8B49-9F1C-1FF372AFD270}"/>
              </a:ext>
            </a:extLst>
          </p:cNvPr>
          <p:cNvSpPr>
            <a:spLocks noGrp="1"/>
          </p:cNvSpPr>
          <p:nvPr>
            <p:ph sz="quarter" idx="18" hasCustomPrompt="1"/>
          </p:nvPr>
        </p:nvSpPr>
        <p:spPr>
          <a:xfrm>
            <a:off x="625312" y="1781499"/>
            <a:ext cx="1818842" cy="3585604"/>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4023431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GRAPHIC - Number One">
    <p:spTree>
      <p:nvGrpSpPr>
        <p:cNvPr id="1" name=""/>
        <p:cNvGrpSpPr/>
        <p:nvPr/>
      </p:nvGrpSpPr>
      <p:grpSpPr>
        <a:xfrm>
          <a:off x="0" y="0"/>
          <a:ext cx="0" cy="0"/>
          <a:chOff x="0" y="0"/>
          <a:chExt cx="0" cy="0"/>
        </a:xfrm>
      </p:grpSpPr>
      <p:pic>
        <p:nvPicPr>
          <p:cNvPr id="5" name="Picture Placeholder 6" descr="Logo&#10;&#10;Description automatically generated">
            <a:extLst>
              <a:ext uri="{FF2B5EF4-FFF2-40B4-BE49-F238E27FC236}">
                <a16:creationId xmlns:a16="http://schemas.microsoft.com/office/drawing/2014/main" id="{E2C2C960-CDB8-DD42-B773-997B0B36D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33303" y="231494"/>
            <a:ext cx="5477394" cy="5429687"/>
          </a:xfrm>
          <a:prstGeom prst="rect">
            <a:avLst/>
          </a:prstGeom>
        </p:spPr>
      </p:pic>
    </p:spTree>
    <p:extLst>
      <p:ext uri="{BB962C8B-B14F-4D97-AF65-F5344CB8AC3E}">
        <p14:creationId xmlns:p14="http://schemas.microsoft.com/office/powerpoint/2010/main" val="2137239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GRAPHIC - Number Zero">
    <p:spTree>
      <p:nvGrpSpPr>
        <p:cNvPr id="1" name=""/>
        <p:cNvGrpSpPr/>
        <p:nvPr/>
      </p:nvGrpSpPr>
      <p:grpSpPr>
        <a:xfrm>
          <a:off x="0" y="0"/>
          <a:ext cx="0" cy="0"/>
          <a:chOff x="0" y="0"/>
          <a:chExt cx="0" cy="0"/>
        </a:xfrm>
      </p:grpSpPr>
      <p:pic>
        <p:nvPicPr>
          <p:cNvPr id="5" name="Picture 4" descr="A picture containing glass&#10;&#10;Description automatically generated">
            <a:extLst>
              <a:ext uri="{FF2B5EF4-FFF2-40B4-BE49-F238E27FC236}">
                <a16:creationId xmlns:a16="http://schemas.microsoft.com/office/drawing/2014/main" id="{162236EB-1507-F14F-A264-667013458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1150" y="533400"/>
            <a:ext cx="5981700" cy="5791200"/>
          </a:xfrm>
          <a:prstGeom prst="rect">
            <a:avLst/>
          </a:prstGeom>
        </p:spPr>
      </p:pic>
    </p:spTree>
    <p:extLst>
      <p:ext uri="{BB962C8B-B14F-4D97-AF65-F5344CB8AC3E}">
        <p14:creationId xmlns:p14="http://schemas.microsoft.com/office/powerpoint/2010/main" val="21542661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GRAPHIC - One Water One Team">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2374A494-DCD6-C740-8337-158A05A52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5800" y="327518"/>
            <a:ext cx="7772399" cy="6202963"/>
          </a:xfrm>
          <a:prstGeom prst="rect">
            <a:avLst/>
          </a:prstGeom>
        </p:spPr>
      </p:pic>
    </p:spTree>
    <p:extLst>
      <p:ext uri="{BB962C8B-B14F-4D97-AF65-F5344CB8AC3E}">
        <p14:creationId xmlns:p14="http://schemas.microsoft.com/office/powerpoint/2010/main" val="1354833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GRAPHIC - Icons">
    <p:spTree>
      <p:nvGrpSpPr>
        <p:cNvPr id="1" name=""/>
        <p:cNvGrpSpPr/>
        <p:nvPr/>
      </p:nvGrpSpPr>
      <p:grpSpPr>
        <a:xfrm>
          <a:off x="0" y="0"/>
          <a:ext cx="0" cy="0"/>
          <a:chOff x="0" y="0"/>
          <a:chExt cx="0" cy="0"/>
        </a:xfrm>
      </p:grpSpPr>
      <p:pic>
        <p:nvPicPr>
          <p:cNvPr id="47" name="Picture 46" descr="Icon&#10;&#10;Description automatically generated">
            <a:extLst>
              <a:ext uri="{FF2B5EF4-FFF2-40B4-BE49-F238E27FC236}">
                <a16:creationId xmlns:a16="http://schemas.microsoft.com/office/drawing/2014/main" id="{934E9DDD-42CD-B34B-9C76-96A44578F1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2779" y="936324"/>
            <a:ext cx="553767" cy="553767"/>
          </a:xfrm>
          <a:prstGeom prst="rect">
            <a:avLst/>
          </a:prstGeom>
        </p:spPr>
      </p:pic>
      <p:pic>
        <p:nvPicPr>
          <p:cNvPr id="48" name="Picture 47" descr="Icon&#10;&#10;Description automatically generated">
            <a:extLst>
              <a:ext uri="{FF2B5EF4-FFF2-40B4-BE49-F238E27FC236}">
                <a16:creationId xmlns:a16="http://schemas.microsoft.com/office/drawing/2014/main" id="{67202988-536E-B743-829F-8789E0CB08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0293" y="4769292"/>
            <a:ext cx="553767" cy="553767"/>
          </a:xfrm>
          <a:prstGeom prst="rect">
            <a:avLst/>
          </a:prstGeom>
        </p:spPr>
      </p:pic>
      <p:pic>
        <p:nvPicPr>
          <p:cNvPr id="49" name="Picture 48" descr="Icon&#10;&#10;Description automatically generated">
            <a:extLst>
              <a:ext uri="{FF2B5EF4-FFF2-40B4-BE49-F238E27FC236}">
                <a16:creationId xmlns:a16="http://schemas.microsoft.com/office/drawing/2014/main" id="{E6F0FBBF-867F-D744-A879-65D7E296C7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57395" y="4769292"/>
            <a:ext cx="553767" cy="553767"/>
          </a:xfrm>
          <a:prstGeom prst="rect">
            <a:avLst/>
          </a:prstGeom>
        </p:spPr>
      </p:pic>
      <p:pic>
        <p:nvPicPr>
          <p:cNvPr id="50" name="Picture 49" descr="Icon&#10;&#10;Description automatically generated">
            <a:extLst>
              <a:ext uri="{FF2B5EF4-FFF2-40B4-BE49-F238E27FC236}">
                <a16:creationId xmlns:a16="http://schemas.microsoft.com/office/drawing/2014/main" id="{AB700C48-654A-7046-86EE-F80A20E5AC0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57415" y="3873390"/>
            <a:ext cx="553767" cy="553767"/>
          </a:xfrm>
          <a:prstGeom prst="rect">
            <a:avLst/>
          </a:prstGeom>
        </p:spPr>
      </p:pic>
      <p:pic>
        <p:nvPicPr>
          <p:cNvPr id="51" name="Picture 50" descr="Icon&#10;&#10;Description automatically generated">
            <a:extLst>
              <a:ext uri="{FF2B5EF4-FFF2-40B4-BE49-F238E27FC236}">
                <a16:creationId xmlns:a16="http://schemas.microsoft.com/office/drawing/2014/main" id="{83B02ADB-5089-0343-BD13-4EC45B6A91D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780293" y="3873390"/>
            <a:ext cx="553767" cy="553767"/>
          </a:xfrm>
          <a:prstGeom prst="rect">
            <a:avLst/>
          </a:prstGeom>
        </p:spPr>
      </p:pic>
      <p:pic>
        <p:nvPicPr>
          <p:cNvPr id="52" name="Picture 51" descr="Icon&#10;&#10;Description automatically generated">
            <a:extLst>
              <a:ext uri="{FF2B5EF4-FFF2-40B4-BE49-F238E27FC236}">
                <a16:creationId xmlns:a16="http://schemas.microsoft.com/office/drawing/2014/main" id="{A60DD477-BC3B-D443-8CA7-AB512028F57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315637" y="3873390"/>
            <a:ext cx="553767" cy="553767"/>
          </a:xfrm>
          <a:prstGeom prst="rect">
            <a:avLst/>
          </a:prstGeom>
        </p:spPr>
      </p:pic>
      <p:pic>
        <p:nvPicPr>
          <p:cNvPr id="53" name="Picture 52" descr="Icon&#10;&#10;Description automatically generated">
            <a:extLst>
              <a:ext uri="{FF2B5EF4-FFF2-40B4-BE49-F238E27FC236}">
                <a16:creationId xmlns:a16="http://schemas.microsoft.com/office/drawing/2014/main" id="{AA1C26FB-CC0F-734D-8474-EAFCB54D7BC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15322" y="3873391"/>
            <a:ext cx="553767" cy="553767"/>
          </a:xfrm>
          <a:prstGeom prst="rect">
            <a:avLst/>
          </a:prstGeom>
        </p:spPr>
      </p:pic>
      <p:pic>
        <p:nvPicPr>
          <p:cNvPr id="54" name="Picture 53" descr="Logo&#10;&#10;Description automatically generated">
            <a:extLst>
              <a:ext uri="{FF2B5EF4-FFF2-40B4-BE49-F238E27FC236}">
                <a16:creationId xmlns:a16="http://schemas.microsoft.com/office/drawing/2014/main" id="{67222026-E201-E541-BCF3-3E1A3AA2BB0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32836" y="3873391"/>
            <a:ext cx="553767" cy="553767"/>
          </a:xfrm>
          <a:prstGeom prst="rect">
            <a:avLst/>
          </a:prstGeom>
        </p:spPr>
      </p:pic>
      <p:pic>
        <p:nvPicPr>
          <p:cNvPr id="55" name="Picture 54" descr="Icon&#10;&#10;Description automatically generated">
            <a:extLst>
              <a:ext uri="{FF2B5EF4-FFF2-40B4-BE49-F238E27FC236}">
                <a16:creationId xmlns:a16="http://schemas.microsoft.com/office/drawing/2014/main" id="{68AC8866-4E25-FA4B-9DB8-78E8FB6A09F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298437" y="2977487"/>
            <a:ext cx="553767" cy="553767"/>
          </a:xfrm>
          <a:prstGeom prst="rect">
            <a:avLst/>
          </a:prstGeom>
        </p:spPr>
      </p:pic>
      <p:pic>
        <p:nvPicPr>
          <p:cNvPr id="56" name="Picture 55" descr="Icon&#10;&#10;Description automatically generated">
            <a:extLst>
              <a:ext uri="{FF2B5EF4-FFF2-40B4-BE49-F238E27FC236}">
                <a16:creationId xmlns:a16="http://schemas.microsoft.com/office/drawing/2014/main" id="{DC41D6D9-B1DA-674A-A30E-D70A3EC025A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815951" y="2988174"/>
            <a:ext cx="553767" cy="553767"/>
          </a:xfrm>
          <a:prstGeom prst="rect">
            <a:avLst/>
          </a:prstGeom>
        </p:spPr>
      </p:pic>
      <p:pic>
        <p:nvPicPr>
          <p:cNvPr id="57" name="Picture 56" descr="Icon&#10;&#10;Description automatically generated">
            <a:extLst>
              <a:ext uri="{FF2B5EF4-FFF2-40B4-BE49-F238E27FC236}">
                <a16:creationId xmlns:a16="http://schemas.microsoft.com/office/drawing/2014/main" id="{F607B3F1-DEE0-9540-BE75-9849EF7B397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315637" y="2977487"/>
            <a:ext cx="553767" cy="553767"/>
          </a:xfrm>
          <a:prstGeom prst="rect">
            <a:avLst/>
          </a:prstGeom>
        </p:spPr>
      </p:pic>
      <p:pic>
        <p:nvPicPr>
          <p:cNvPr id="58" name="Picture 57" descr="Icon&#10;&#10;Description automatically generated">
            <a:extLst>
              <a:ext uri="{FF2B5EF4-FFF2-40B4-BE49-F238E27FC236}">
                <a16:creationId xmlns:a16="http://schemas.microsoft.com/office/drawing/2014/main" id="{AD221FCC-95CB-0D41-94CD-CEBC0C54980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815323" y="2977490"/>
            <a:ext cx="553767" cy="553767"/>
          </a:xfrm>
          <a:prstGeom prst="rect">
            <a:avLst/>
          </a:prstGeom>
        </p:spPr>
      </p:pic>
      <p:pic>
        <p:nvPicPr>
          <p:cNvPr id="59" name="Picture 58" descr="Text&#10;&#10;Description automatically generated">
            <a:extLst>
              <a:ext uri="{FF2B5EF4-FFF2-40B4-BE49-F238E27FC236}">
                <a16:creationId xmlns:a16="http://schemas.microsoft.com/office/drawing/2014/main" id="{A0F75694-D81F-CC40-AAD0-E4175672F87F}"/>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332837" y="2977490"/>
            <a:ext cx="553767" cy="553767"/>
          </a:xfrm>
          <a:prstGeom prst="rect">
            <a:avLst/>
          </a:prstGeom>
        </p:spPr>
      </p:pic>
      <p:pic>
        <p:nvPicPr>
          <p:cNvPr id="60" name="Picture 59" descr="Icon&#10;&#10;Description automatically generated">
            <a:extLst>
              <a:ext uri="{FF2B5EF4-FFF2-40B4-BE49-F238E27FC236}">
                <a16:creationId xmlns:a16="http://schemas.microsoft.com/office/drawing/2014/main" id="{92CA9D00-36C2-3846-B47F-65A3E56CDE9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262778" y="1956905"/>
            <a:ext cx="553767" cy="553767"/>
          </a:xfrm>
          <a:prstGeom prst="rect">
            <a:avLst/>
          </a:prstGeom>
        </p:spPr>
      </p:pic>
      <p:pic>
        <p:nvPicPr>
          <p:cNvPr id="61" name="Picture 60" descr="A picture containing plate, food, drawing&#10;&#10;Description automatically generated">
            <a:extLst>
              <a:ext uri="{FF2B5EF4-FFF2-40B4-BE49-F238E27FC236}">
                <a16:creationId xmlns:a16="http://schemas.microsoft.com/office/drawing/2014/main" id="{BE018A7B-02EF-2940-AECD-175A00DACFED}"/>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780294" y="1956905"/>
            <a:ext cx="553767" cy="553767"/>
          </a:xfrm>
          <a:prstGeom prst="rect">
            <a:avLst/>
          </a:prstGeom>
        </p:spPr>
      </p:pic>
      <p:pic>
        <p:nvPicPr>
          <p:cNvPr id="62" name="Picture 61" descr="Icon&#10;&#10;Description automatically generated">
            <a:extLst>
              <a:ext uri="{FF2B5EF4-FFF2-40B4-BE49-F238E27FC236}">
                <a16:creationId xmlns:a16="http://schemas.microsoft.com/office/drawing/2014/main" id="{524C9BBF-7BCA-644D-876B-010D9B99E30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297807" y="1956905"/>
            <a:ext cx="553767" cy="553767"/>
          </a:xfrm>
          <a:prstGeom prst="rect">
            <a:avLst/>
          </a:prstGeom>
        </p:spPr>
      </p:pic>
      <p:pic>
        <p:nvPicPr>
          <p:cNvPr id="63" name="Picture 62" descr="Shape, icon&#10;&#10;Description automatically generated">
            <a:extLst>
              <a:ext uri="{FF2B5EF4-FFF2-40B4-BE49-F238E27FC236}">
                <a16:creationId xmlns:a16="http://schemas.microsoft.com/office/drawing/2014/main" id="{B6A2A285-C156-E44D-82EB-60BA29974AC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815323" y="1956906"/>
            <a:ext cx="553767" cy="553767"/>
          </a:xfrm>
          <a:prstGeom prst="rect">
            <a:avLst/>
          </a:prstGeom>
        </p:spPr>
      </p:pic>
      <p:pic>
        <p:nvPicPr>
          <p:cNvPr id="64" name="Picture 63" descr="Icon&#10;&#10;Description automatically generated">
            <a:extLst>
              <a:ext uri="{FF2B5EF4-FFF2-40B4-BE49-F238E27FC236}">
                <a16:creationId xmlns:a16="http://schemas.microsoft.com/office/drawing/2014/main" id="{719D8CC0-F41B-4643-9FD8-4A9CDAA46839}"/>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32837" y="1956906"/>
            <a:ext cx="553767" cy="553767"/>
          </a:xfrm>
          <a:prstGeom prst="rect">
            <a:avLst/>
          </a:prstGeom>
        </p:spPr>
      </p:pic>
      <p:pic>
        <p:nvPicPr>
          <p:cNvPr id="65" name="Picture 64" descr="Icon&#10;&#10;Description automatically generated">
            <a:extLst>
              <a:ext uri="{FF2B5EF4-FFF2-40B4-BE49-F238E27FC236}">
                <a16:creationId xmlns:a16="http://schemas.microsoft.com/office/drawing/2014/main" id="{7AC609C0-26B5-2549-89FD-C54A5BD7B437}"/>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332837" y="936322"/>
            <a:ext cx="553767" cy="553767"/>
          </a:xfrm>
          <a:prstGeom prst="rect">
            <a:avLst/>
          </a:prstGeom>
        </p:spPr>
      </p:pic>
      <p:pic>
        <p:nvPicPr>
          <p:cNvPr id="66" name="Picture 65" descr="Icon&#10;&#10;Description automatically generated">
            <a:extLst>
              <a:ext uri="{FF2B5EF4-FFF2-40B4-BE49-F238E27FC236}">
                <a16:creationId xmlns:a16="http://schemas.microsoft.com/office/drawing/2014/main" id="{5385E06E-C04B-1A4F-A3DE-C7DA513CBAA5}"/>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815323" y="936323"/>
            <a:ext cx="553767" cy="553767"/>
          </a:xfrm>
          <a:prstGeom prst="rect">
            <a:avLst/>
          </a:prstGeom>
        </p:spPr>
      </p:pic>
      <p:pic>
        <p:nvPicPr>
          <p:cNvPr id="67" name="Picture 66" descr="Icon&#10;&#10;Description automatically generated">
            <a:extLst>
              <a:ext uri="{FF2B5EF4-FFF2-40B4-BE49-F238E27FC236}">
                <a16:creationId xmlns:a16="http://schemas.microsoft.com/office/drawing/2014/main" id="{45539A8B-D530-E24C-A117-70D187BC6078}"/>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297808" y="936323"/>
            <a:ext cx="553767" cy="553767"/>
          </a:xfrm>
          <a:prstGeom prst="rect">
            <a:avLst/>
          </a:prstGeom>
        </p:spPr>
      </p:pic>
      <p:pic>
        <p:nvPicPr>
          <p:cNvPr id="68" name="Picture 67" descr="Background pattern&#10;&#10;Description automatically generated">
            <a:extLst>
              <a:ext uri="{FF2B5EF4-FFF2-40B4-BE49-F238E27FC236}">
                <a16:creationId xmlns:a16="http://schemas.microsoft.com/office/drawing/2014/main" id="{8C4FE846-D26C-A748-847A-B8F31A86FF6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780294" y="1032508"/>
            <a:ext cx="553767" cy="553767"/>
          </a:xfrm>
          <a:prstGeom prst="rect">
            <a:avLst/>
          </a:prstGeom>
        </p:spPr>
      </p:pic>
    </p:spTree>
    <p:extLst>
      <p:ext uri="{BB962C8B-B14F-4D97-AF65-F5344CB8AC3E}">
        <p14:creationId xmlns:p14="http://schemas.microsoft.com/office/powerpoint/2010/main" val="25728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 Text 3A">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5E89399-4FF7-6744-AE31-0D05582F0BC0}"/>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6" name="Content Placeholder 7">
            <a:extLst>
              <a:ext uri="{FF2B5EF4-FFF2-40B4-BE49-F238E27FC236}">
                <a16:creationId xmlns:a16="http://schemas.microsoft.com/office/drawing/2014/main" id="{702E6226-5582-D145-B7BA-D6B94BD59C3B}"/>
              </a:ext>
            </a:extLst>
          </p:cNvPr>
          <p:cNvSpPr>
            <a:spLocks noGrp="1"/>
          </p:cNvSpPr>
          <p:nvPr>
            <p:ph sz="quarter" idx="14"/>
          </p:nvPr>
        </p:nvSpPr>
        <p:spPr>
          <a:xfrm>
            <a:off x="4716604" y="1745897"/>
            <a:ext cx="3798746" cy="2830610"/>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Placeholder 3" descr="A close up of a bottle&#10;&#10;Description automatically generated">
            <a:extLst>
              <a:ext uri="{FF2B5EF4-FFF2-40B4-BE49-F238E27FC236}">
                <a16:creationId xmlns:a16="http://schemas.microsoft.com/office/drawing/2014/main" id="{2B6CB5B1-32AC-384F-97DA-D3C5BE5B323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628651" y="1773401"/>
            <a:ext cx="1893962" cy="2803106"/>
          </a:xfrm>
          <a:prstGeom prst="rect">
            <a:avLst/>
          </a:prstGeom>
        </p:spPr>
      </p:pic>
      <p:pic>
        <p:nvPicPr>
          <p:cNvPr id="29" name="Picture Placeholder 15">
            <a:extLst>
              <a:ext uri="{FF2B5EF4-FFF2-40B4-BE49-F238E27FC236}">
                <a16:creationId xmlns:a16="http://schemas.microsoft.com/office/drawing/2014/main" id="{FA1A70A9-43F8-B04F-8FA4-8B6C900FDDB7}"/>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2678039" y="3249422"/>
            <a:ext cx="1893962" cy="1327085"/>
          </a:xfrm>
          <a:prstGeom prst="rect">
            <a:avLst/>
          </a:prstGeom>
        </p:spPr>
      </p:pic>
      <p:pic>
        <p:nvPicPr>
          <p:cNvPr id="30" name="Picture Placeholder 9" descr="A picture containing person, eating, piece, looking&#10;&#10;Description automatically generated">
            <a:extLst>
              <a:ext uri="{FF2B5EF4-FFF2-40B4-BE49-F238E27FC236}">
                <a16:creationId xmlns:a16="http://schemas.microsoft.com/office/drawing/2014/main" id="{4A6F6696-79E9-9D4D-B87E-5D9CEFF8DD9A}"/>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a:xfrm>
            <a:off x="2678039" y="1773401"/>
            <a:ext cx="1893962" cy="1327085"/>
          </a:xfrm>
          <a:prstGeom prst="rect">
            <a:avLst/>
          </a:prstGeom>
        </p:spPr>
      </p:pic>
    </p:spTree>
    <p:extLst>
      <p:ext uri="{BB962C8B-B14F-4D97-AF65-F5344CB8AC3E}">
        <p14:creationId xmlns:p14="http://schemas.microsoft.com/office/powerpoint/2010/main" val="304155817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1.jpe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2147A5-2F38-614F-BB76-5F81EE07A1B5}"/>
              </a:ext>
            </a:extLst>
          </p:cNvPr>
          <p:cNvGrpSpPr>
            <a:grpSpLocks noChangeAspect="1"/>
          </p:cNvGrpSpPr>
          <p:nvPr userDrawn="1"/>
        </p:nvGrpSpPr>
        <p:grpSpPr>
          <a:xfrm>
            <a:off x="-2" y="6007261"/>
            <a:ext cx="9144002" cy="854468"/>
            <a:chOff x="-6" y="5718713"/>
            <a:chExt cx="12192002" cy="1139290"/>
          </a:xfrm>
        </p:grpSpPr>
        <p:pic>
          <p:nvPicPr>
            <p:cNvPr id="19" name="Picture 18">
              <a:extLst>
                <a:ext uri="{FF2B5EF4-FFF2-40B4-BE49-F238E27FC236}">
                  <a16:creationId xmlns:a16="http://schemas.microsoft.com/office/drawing/2014/main" id="{1424DDF7-3938-814F-8EFF-992C3ECF3718}"/>
                </a:ext>
              </a:extLst>
            </p:cNvPr>
            <p:cNvPicPr>
              <a:picLocks noChangeAspect="1"/>
            </p:cNvPicPr>
            <p:nvPr userDrawn="1"/>
          </p:nvPicPr>
          <p:blipFill rotWithShape="1">
            <a:blip r:embed="rId85"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20" name="Rectangle 19">
              <a:extLst>
                <a:ext uri="{FF2B5EF4-FFF2-40B4-BE49-F238E27FC236}">
                  <a16:creationId xmlns:a16="http://schemas.microsoft.com/office/drawing/2014/main" id="{29B93F4A-48B9-6D40-9942-A67A38D93476}"/>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pic>
        <p:nvPicPr>
          <p:cNvPr id="17" name="Picture 16" descr="Logo, company name&#10;&#10;Description automatically generated">
            <a:extLst>
              <a:ext uri="{FF2B5EF4-FFF2-40B4-BE49-F238E27FC236}">
                <a16:creationId xmlns:a16="http://schemas.microsoft.com/office/drawing/2014/main" id="{F5E79688-4C1F-F24B-89D8-B5A9BFE097FE}"/>
              </a:ext>
            </a:extLst>
          </p:cNvPr>
          <p:cNvPicPr>
            <a:picLocks noChangeAspect="1"/>
          </p:cNvPicPr>
          <p:nvPr userDrawn="1"/>
        </p:nvPicPr>
        <p:blipFill rotWithShape="1">
          <a:blip r:embed="rId86" cstate="screen">
            <a:extLst>
              <a:ext uri="{28A0092B-C50C-407E-A947-70E740481C1C}">
                <a14:useLocalDpi xmlns:a14="http://schemas.microsoft.com/office/drawing/2010/main"/>
              </a:ext>
            </a:extLst>
          </a:blip>
          <a:srcRect l="6105" t="22411" r="6574" b="20379"/>
          <a:stretch/>
        </p:blipFill>
        <p:spPr>
          <a:xfrm>
            <a:off x="1" y="6007262"/>
            <a:ext cx="1679699" cy="850392"/>
          </a:xfrm>
          <a:prstGeom prst="rect">
            <a:avLst/>
          </a:prstGeom>
        </p:spPr>
      </p:pic>
      <p:sp>
        <p:nvSpPr>
          <p:cNvPr id="18" name="TextBox 17">
            <a:extLst>
              <a:ext uri="{FF2B5EF4-FFF2-40B4-BE49-F238E27FC236}">
                <a16:creationId xmlns:a16="http://schemas.microsoft.com/office/drawing/2014/main" id="{68951E1D-A6CE-4445-9420-25FF05F0F0B2}"/>
              </a:ext>
            </a:extLst>
          </p:cNvPr>
          <p:cNvSpPr txBox="1">
            <a:spLocks noChangeAspect="1"/>
          </p:cNvSpPr>
          <p:nvPr userDrawn="1"/>
        </p:nvSpPr>
        <p:spPr>
          <a:xfrm>
            <a:off x="8670798" y="6607591"/>
            <a:ext cx="422910" cy="207749"/>
          </a:xfrm>
          <a:prstGeom prst="rect">
            <a:avLst/>
          </a:prstGeom>
          <a:noFill/>
        </p:spPr>
        <p:txBody>
          <a:bodyPr wrap="square" rtlCol="0">
            <a:spAutoFit/>
          </a:bodyPr>
          <a:lstStyle/>
          <a:p>
            <a:pPr algn="r" defTabSz="914354"/>
            <a:fld id="{99143485-D163-204E-B555-CA63111AF4AE}" type="slidenum">
              <a:rPr lang="en-US" sz="750" smtClean="0">
                <a:solidFill>
                  <a:srgbClr val="FFFFFF"/>
                </a:solidFill>
                <a:latin typeface="Arial" panose="020B0604020202020204"/>
              </a:rPr>
              <a:pPr algn="r" defTabSz="914354"/>
              <a:t>‹#›</a:t>
            </a:fld>
            <a:endParaRPr lang="en-US" sz="750" dirty="0">
              <a:solidFill>
                <a:srgbClr val="FFFFFF"/>
              </a:solidFill>
              <a:latin typeface="Arial" panose="020B0604020202020204"/>
            </a:endParaRPr>
          </a:p>
        </p:txBody>
      </p:sp>
    </p:spTree>
    <p:extLst>
      <p:ext uri="{BB962C8B-B14F-4D97-AF65-F5344CB8AC3E}">
        <p14:creationId xmlns:p14="http://schemas.microsoft.com/office/powerpoint/2010/main" val="28836538"/>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 id="2147483901" r:id="rId30"/>
    <p:sldLayoutId id="2147483902" r:id="rId31"/>
    <p:sldLayoutId id="2147483903" r:id="rId32"/>
    <p:sldLayoutId id="2147483904" r:id="rId33"/>
    <p:sldLayoutId id="2147483905" r:id="rId34"/>
    <p:sldLayoutId id="2147483906" r:id="rId35"/>
    <p:sldLayoutId id="2147483907" r:id="rId36"/>
    <p:sldLayoutId id="2147483909" r:id="rId37"/>
    <p:sldLayoutId id="2147483910" r:id="rId38"/>
    <p:sldLayoutId id="2147483911" r:id="rId39"/>
    <p:sldLayoutId id="2147483912" r:id="rId40"/>
    <p:sldLayoutId id="2147483913" r:id="rId41"/>
    <p:sldLayoutId id="2147483914" r:id="rId42"/>
    <p:sldLayoutId id="2147483915" r:id="rId43"/>
    <p:sldLayoutId id="2147483916" r:id="rId44"/>
    <p:sldLayoutId id="2147483917" r:id="rId45"/>
    <p:sldLayoutId id="2147483918" r:id="rId46"/>
    <p:sldLayoutId id="2147483919" r:id="rId47"/>
    <p:sldLayoutId id="2147483920" r:id="rId48"/>
    <p:sldLayoutId id="2147483921" r:id="rId49"/>
    <p:sldLayoutId id="2147483922" r:id="rId50"/>
    <p:sldLayoutId id="2147483923" r:id="rId51"/>
    <p:sldLayoutId id="2147483924" r:id="rId52"/>
    <p:sldLayoutId id="2147483925" r:id="rId53"/>
    <p:sldLayoutId id="2147483926" r:id="rId54"/>
    <p:sldLayoutId id="2147483927" r:id="rId55"/>
    <p:sldLayoutId id="2147483928" r:id="rId56"/>
    <p:sldLayoutId id="2147483929" r:id="rId57"/>
    <p:sldLayoutId id="2147483930" r:id="rId58"/>
    <p:sldLayoutId id="2147483931" r:id="rId59"/>
    <p:sldLayoutId id="2147483932" r:id="rId60"/>
    <p:sldLayoutId id="2147483933" r:id="rId61"/>
    <p:sldLayoutId id="2147483934" r:id="rId62"/>
    <p:sldLayoutId id="2147483935" r:id="rId63"/>
    <p:sldLayoutId id="2147483936" r:id="rId64"/>
    <p:sldLayoutId id="2147483937" r:id="rId65"/>
    <p:sldLayoutId id="2147483938" r:id="rId66"/>
    <p:sldLayoutId id="2147483939" r:id="rId67"/>
    <p:sldLayoutId id="2147483940" r:id="rId68"/>
    <p:sldLayoutId id="2147483941" r:id="rId69"/>
    <p:sldLayoutId id="2147483942" r:id="rId70"/>
    <p:sldLayoutId id="2147483943" r:id="rId71"/>
    <p:sldLayoutId id="2147483944" r:id="rId72"/>
    <p:sldLayoutId id="2147483945" r:id="rId73"/>
    <p:sldLayoutId id="2147483946" r:id="rId74"/>
    <p:sldLayoutId id="2147483947" r:id="rId75"/>
    <p:sldLayoutId id="2147483948" r:id="rId76"/>
    <p:sldLayoutId id="2147483949" r:id="rId77"/>
    <p:sldLayoutId id="2147483950" r:id="rId78"/>
    <p:sldLayoutId id="2147483951" r:id="rId79"/>
    <p:sldLayoutId id="2147483952" r:id="rId80"/>
    <p:sldLayoutId id="2147483953" r:id="rId81"/>
    <p:sldLayoutId id="2147483954" r:id="rId82"/>
    <p:sldLayoutId id="2147483955" r:id="rId83"/>
  </p:sldLayoutIdLst>
  <p:hf hdr="0" dt="0"/>
  <p:txStyles>
    <p:titleStyle>
      <a:lvl1pPr algn="ctr" defTabSz="6858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24.png"/></Relationships>
</file>

<file path=ppt/slides/_rels/slide1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3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33.png"/><Relationship Id="rId5" Type="http://schemas.openxmlformats.org/officeDocument/2006/relationships/image" Target="../media/image132.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3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35.png"/><Relationship Id="rId5" Type="http://schemas.openxmlformats.org/officeDocument/2006/relationships/image" Target="../media/image132.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38.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37.png"/><Relationship Id="rId5" Type="http://schemas.openxmlformats.org/officeDocument/2006/relationships/image" Target="../media/image132.e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30.png"/><Relationship Id="rId5" Type="http://schemas.openxmlformats.org/officeDocument/2006/relationships/image" Target="../media/image132.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48.png"/></Relationships>
</file>

<file path=ppt/slides/_rels/slide25.xml.rels><?xml version="1.0" encoding="UTF-8" standalone="yes"?>
<Relationships xmlns="http://schemas.openxmlformats.org/package/2006/relationships"><Relationship Id="rId3" Type="http://schemas.openxmlformats.org/officeDocument/2006/relationships/hyperlink" Target="http://www.glwater.org/freud-sanitary-pump-station"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49.png"/><Relationship Id="rId4" Type="http://schemas.openxmlformats.org/officeDocument/2006/relationships/hyperlink" Target="mailto:freudsanitarypumpstation@glwater.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3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60.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hyperlink" Target="https://msc.fema.gov/portal/search?AddressQuery=chalmers" TargetMode="External"/><Relationship Id="rId5" Type="http://schemas.openxmlformats.org/officeDocument/2006/relationships/image" Target="../media/image132.emf"/><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61.png"/><Relationship Id="rId5" Type="http://schemas.openxmlformats.org/officeDocument/2006/relationships/image" Target="../media/image132.emf"/><Relationship Id="rId4"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63.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62.png"/><Relationship Id="rId5" Type="http://schemas.openxmlformats.org/officeDocument/2006/relationships/image" Target="../media/image132.emf"/><Relationship Id="rId4" Type="http://schemas.openxmlformats.org/officeDocument/2006/relationships/oleObject" Target="../embeddings/oleObject6.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64.png"/><Relationship Id="rId5" Type="http://schemas.openxmlformats.org/officeDocument/2006/relationships/image" Target="../media/image132.e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63.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65.png"/><Relationship Id="rId5" Type="http://schemas.openxmlformats.org/officeDocument/2006/relationships/image" Target="../media/image132.emf"/><Relationship Id="rId4" Type="http://schemas.openxmlformats.org/officeDocument/2006/relationships/oleObject" Target="../embeddings/oleObject7.bin"/></Relationships>
</file>

<file path=ppt/slides/_rels/slide4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4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png"/></Relationships>
</file>

<file path=ppt/slides/_rels/slide4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4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4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82.png"/><Relationship Id="rId4" Type="http://schemas.openxmlformats.org/officeDocument/2006/relationships/image" Target="../media/image181.png"/></Relationships>
</file>

<file path=ppt/slides/_rels/slide4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86.png"/><Relationship Id="rId4" Type="http://schemas.openxmlformats.org/officeDocument/2006/relationships/image" Target="../media/image185.png"/></Relationships>
</file>

<file path=ppt/slides/_rels/slide4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90.png"/><Relationship Id="rId5" Type="http://schemas.openxmlformats.org/officeDocument/2006/relationships/image" Target="../media/image132.emf"/><Relationship Id="rId4" Type="http://schemas.openxmlformats.org/officeDocument/2006/relationships/oleObject" Target="../embeddings/oleObject6.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91.png"/><Relationship Id="rId5" Type="http://schemas.openxmlformats.org/officeDocument/2006/relationships/image" Target="../media/image132.emf"/><Relationship Id="rId4" Type="http://schemas.openxmlformats.org/officeDocument/2006/relationships/oleObject" Target="../embeddings/oleObject7.bin"/></Relationships>
</file>

<file path=ppt/slides/_rels/slide5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5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8.png"/><Relationship Id="rId7"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00.png"/></Relationships>
</file>

<file path=ppt/slides/_rels/slide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descr="A picture containing food, water, snow, person&#10;&#10;Description automatically generated">
            <a:extLst>
              <a:ext uri="{FF2B5EF4-FFF2-40B4-BE49-F238E27FC236}">
                <a16:creationId xmlns:a16="http://schemas.microsoft.com/office/drawing/2014/main" id="{AD56810F-C4AE-004C-A5F6-F26005835E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Rectangle 8"/>
          <p:cNvSpPr/>
          <p:nvPr/>
        </p:nvSpPr>
        <p:spPr>
          <a:xfrm>
            <a:off x="1" y="0"/>
            <a:ext cx="9143999"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0" y="3279813"/>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7 CuadroTexto">
            <a:extLst>
              <a:ext uri="{FF2B5EF4-FFF2-40B4-BE49-F238E27FC236}">
                <a16:creationId xmlns:a16="http://schemas.microsoft.com/office/drawing/2014/main" id="{434751A7-BE5F-924A-AE20-F9353B8AF271}"/>
              </a:ext>
            </a:extLst>
          </p:cNvPr>
          <p:cNvSpPr txBox="1"/>
          <p:nvPr/>
        </p:nvSpPr>
        <p:spPr>
          <a:xfrm>
            <a:off x="3590924" y="4266941"/>
            <a:ext cx="4516601" cy="227883"/>
          </a:xfrm>
          <a:prstGeom prst="rect">
            <a:avLst/>
          </a:prstGeom>
          <a:noFill/>
        </p:spPr>
        <p:txBody>
          <a:bodyPr wrap="square" lIns="91440" tIns="45720" rIns="91440" bIns="45720" anchor="t">
            <a:spAutoFit/>
          </a:bodyPr>
          <a:lstStyle/>
          <a:p>
            <a:pPr>
              <a:lnSpc>
                <a:spcPct val="60009"/>
              </a:lnSpc>
              <a:defRPr/>
            </a:pPr>
            <a:r>
              <a:rPr lang="en-US" sz="1350" dirty="0">
                <a:solidFill>
                  <a:schemeClr val="bg1"/>
                </a:solidFill>
                <a:latin typeface="Lato" charset="0"/>
                <a:ea typeface="Lato" charset="0"/>
                <a:cs typeface="Lato" charset="0"/>
              </a:rPr>
              <a:t>09/17/25</a:t>
            </a:r>
          </a:p>
        </p:txBody>
      </p:sp>
      <p:sp>
        <p:nvSpPr>
          <p:cNvPr id="12" name="TextBox 11">
            <a:extLst>
              <a:ext uri="{FF2B5EF4-FFF2-40B4-BE49-F238E27FC236}">
                <a16:creationId xmlns:a16="http://schemas.microsoft.com/office/drawing/2014/main" id="{427F2EE5-4D8A-4143-9B59-7E5FBE42688D}"/>
              </a:ext>
            </a:extLst>
          </p:cNvPr>
          <p:cNvSpPr txBox="1"/>
          <p:nvPr/>
        </p:nvSpPr>
        <p:spPr>
          <a:xfrm>
            <a:off x="3590925" y="3897609"/>
            <a:ext cx="5264782" cy="369332"/>
          </a:xfrm>
          <a:prstGeom prst="rect">
            <a:avLst/>
          </a:prstGeom>
          <a:noFill/>
        </p:spPr>
        <p:txBody>
          <a:bodyPr wrap="square" lIns="91440" tIns="45720" rIns="91440" bIns="45720" rtlCol="0" anchor="t">
            <a:spAutoFit/>
          </a:bodyPr>
          <a:lstStyle/>
          <a:p>
            <a:r>
              <a:rPr lang="en-US" b="1" dirty="0">
                <a:solidFill>
                  <a:schemeClr val="bg1"/>
                </a:solidFill>
                <a:latin typeface="+mj-lt"/>
                <a:ea typeface="Lato"/>
                <a:cs typeface="Lato"/>
              </a:rPr>
              <a:t>Freud Sanitary Pump Station</a:t>
            </a:r>
          </a:p>
        </p:txBody>
      </p:sp>
      <p:pic>
        <p:nvPicPr>
          <p:cNvPr id="13" name="Picture 12" descr="Logo&#10;&#10;Description automatically generated">
            <a:extLst>
              <a:ext uri="{FF2B5EF4-FFF2-40B4-BE49-F238E27FC236}">
                <a16:creationId xmlns:a16="http://schemas.microsoft.com/office/drawing/2014/main" id="{5B116A52-82E4-3545-BC1E-ED1A50C52E5B}"/>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l="10358" t="27256" r="7504" b="27165"/>
          <a:stretch/>
        </p:blipFill>
        <p:spPr>
          <a:xfrm>
            <a:off x="288295" y="3553373"/>
            <a:ext cx="2863391" cy="1227813"/>
          </a:xfrm>
          <a:prstGeom prst="rect">
            <a:avLst/>
          </a:prstGeom>
        </p:spPr>
      </p:pic>
    </p:spTree>
    <p:extLst>
      <p:ext uri="{BB962C8B-B14F-4D97-AF65-F5344CB8AC3E}">
        <p14:creationId xmlns:p14="http://schemas.microsoft.com/office/powerpoint/2010/main" val="153899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FFD6E-B529-8498-167C-276ADB17C9AB}"/>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2930924-8AB3-6696-3AAC-5A6EDC3F5902}"/>
              </a:ext>
            </a:extLst>
          </p:cNvPr>
          <p:cNvSpPr>
            <a:spLocks noGrp="1"/>
          </p:cNvSpPr>
          <p:nvPr>
            <p:ph sz="quarter" idx="12"/>
          </p:nvPr>
        </p:nvSpPr>
        <p:spPr/>
        <p:txBody>
          <a:bodyPr/>
          <a:lstStyle/>
          <a:p>
            <a:endParaRPr lang="en-US" dirty="0"/>
          </a:p>
        </p:txBody>
      </p:sp>
      <p:pic>
        <p:nvPicPr>
          <p:cNvPr id="12" name="Picture Placeholder 3" descr="A picture containing water, large, table, covered&#10;&#10;Description automatically generated">
            <a:extLst>
              <a:ext uri="{FF2B5EF4-FFF2-40B4-BE49-F238E27FC236}">
                <a16:creationId xmlns:a16="http://schemas.microsoft.com/office/drawing/2014/main" id="{FE904288-9723-6DA8-01F6-34B7E45A13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 name="Rectangle 8">
            <a:extLst>
              <a:ext uri="{FF2B5EF4-FFF2-40B4-BE49-F238E27FC236}">
                <a16:creationId xmlns:a16="http://schemas.microsoft.com/office/drawing/2014/main" id="{8C816CBA-2FDF-720E-25A7-E8DE12ED1E30}"/>
              </a:ext>
            </a:extLst>
          </p:cNvPr>
          <p:cNvSpPr/>
          <p:nvPr/>
        </p:nvSpPr>
        <p:spPr>
          <a:xfrm>
            <a:off x="1" y="0"/>
            <a:ext cx="9143999"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7F4E58BA-9D85-D80C-45E0-AD067ADA2C2A}"/>
              </a:ext>
            </a:extLst>
          </p:cNvPr>
          <p:cNvSpPr/>
          <p:nvPr/>
        </p:nvSpPr>
        <p:spPr>
          <a:xfrm>
            <a:off x="0" y="3279813"/>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descr="Logo&#10;&#10;Description automatically generated">
            <a:extLst>
              <a:ext uri="{FF2B5EF4-FFF2-40B4-BE49-F238E27FC236}">
                <a16:creationId xmlns:a16="http://schemas.microsoft.com/office/drawing/2014/main" id="{4D8DBC3F-2CD2-4F1E-5443-B383EB7711D9}"/>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
        <p:nvSpPr>
          <p:cNvPr id="2" name="Title 1">
            <a:extLst>
              <a:ext uri="{FF2B5EF4-FFF2-40B4-BE49-F238E27FC236}">
                <a16:creationId xmlns:a16="http://schemas.microsoft.com/office/drawing/2014/main" id="{DEC4BADE-2FA4-39F8-0C2A-852ECCB07023}"/>
              </a:ext>
            </a:extLst>
          </p:cNvPr>
          <p:cNvSpPr>
            <a:spLocks noGrp="1"/>
          </p:cNvSpPr>
          <p:nvPr>
            <p:ph type="title"/>
          </p:nvPr>
        </p:nvSpPr>
        <p:spPr>
          <a:xfrm>
            <a:off x="637608" y="3516440"/>
            <a:ext cx="7886700" cy="1325563"/>
          </a:xfrm>
        </p:spPr>
        <p:txBody>
          <a:bodyPr/>
          <a:lstStyle/>
          <a:p>
            <a:r>
              <a:rPr lang="en-US" dirty="0">
                <a:solidFill>
                  <a:schemeClr val="bg1"/>
                </a:solidFill>
              </a:rPr>
              <a:t>Design Review</a:t>
            </a:r>
          </a:p>
        </p:txBody>
      </p:sp>
    </p:spTree>
    <p:extLst>
      <p:ext uri="{BB962C8B-B14F-4D97-AF65-F5344CB8AC3E}">
        <p14:creationId xmlns:p14="http://schemas.microsoft.com/office/powerpoint/2010/main" val="106351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C2B6A-1C83-72B5-9C4A-2C104AB0AD42}"/>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8C70206-D824-534D-AFA0-EF82643C031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C8C70206-D824-534D-AFA0-EF82643C031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4665E5A5-6C76-1F61-465E-03D8A28B4FC9}"/>
              </a:ext>
            </a:extLst>
          </p:cNvPr>
          <p:cNvPicPr>
            <a:picLocks noChangeAspect="1"/>
          </p:cNvPicPr>
          <p:nvPr/>
        </p:nvPicPr>
        <p:blipFill>
          <a:blip r:embed="rId6"/>
          <a:srcRect l="12017" t="19782" r="14972"/>
          <a:stretch/>
        </p:blipFill>
        <p:spPr>
          <a:xfrm>
            <a:off x="289711" y="1027906"/>
            <a:ext cx="7285651" cy="3952501"/>
          </a:xfrm>
          <a:prstGeom prst="rect">
            <a:avLst/>
          </a:prstGeom>
        </p:spPr>
      </p:pic>
      <p:sp>
        <p:nvSpPr>
          <p:cNvPr id="2" name="Title 1">
            <a:extLst>
              <a:ext uri="{FF2B5EF4-FFF2-40B4-BE49-F238E27FC236}">
                <a16:creationId xmlns:a16="http://schemas.microsoft.com/office/drawing/2014/main" id="{EDB1A94A-1927-A152-9070-E050C3BA5773}"/>
              </a:ext>
            </a:extLst>
          </p:cNvPr>
          <p:cNvSpPr>
            <a:spLocks noGrp="1"/>
          </p:cNvSpPr>
          <p:nvPr>
            <p:ph type="title"/>
          </p:nvPr>
        </p:nvSpPr>
        <p:spPr>
          <a:xfrm>
            <a:off x="628650" y="151557"/>
            <a:ext cx="7886700" cy="576434"/>
          </a:xfrm>
        </p:spPr>
        <p:txBody>
          <a:bodyPr vert="horz" lIns="91440" tIns="45720" rIns="91440" bIns="45720" anchor="t" anchorCtr="0"/>
          <a:lstStyle/>
          <a:p>
            <a:r>
              <a:rPr lang="en-US" dirty="0"/>
              <a:t>Design Alternative #1</a:t>
            </a:r>
          </a:p>
        </p:txBody>
      </p:sp>
      <p:pic>
        <p:nvPicPr>
          <p:cNvPr id="13" name="Picture 12">
            <a:extLst>
              <a:ext uri="{FF2B5EF4-FFF2-40B4-BE49-F238E27FC236}">
                <a16:creationId xmlns:a16="http://schemas.microsoft.com/office/drawing/2014/main" id="{423D5428-4D0F-601E-CD8C-A727AF4142F7}"/>
              </a:ext>
            </a:extLst>
          </p:cNvPr>
          <p:cNvPicPr>
            <a:picLocks noChangeAspect="1"/>
          </p:cNvPicPr>
          <p:nvPr/>
        </p:nvPicPr>
        <p:blipFill>
          <a:blip r:embed="rId7"/>
          <a:srcRect l="14420" t="15142" r="15844" b="9493"/>
          <a:stretch/>
        </p:blipFill>
        <p:spPr>
          <a:xfrm>
            <a:off x="5656781" y="2978091"/>
            <a:ext cx="3118000" cy="30157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extBox 5">
            <a:extLst>
              <a:ext uri="{FF2B5EF4-FFF2-40B4-BE49-F238E27FC236}">
                <a16:creationId xmlns:a16="http://schemas.microsoft.com/office/drawing/2014/main" id="{FDB45CD7-1C74-D934-DB36-E78B6A0C13E2}"/>
              </a:ext>
            </a:extLst>
          </p:cNvPr>
          <p:cNvSpPr txBox="1"/>
          <p:nvPr/>
        </p:nvSpPr>
        <p:spPr>
          <a:xfrm>
            <a:off x="1559344" y="6293737"/>
            <a:ext cx="4262033" cy="307777"/>
          </a:xfrm>
          <a:prstGeom prst="rect">
            <a:avLst/>
          </a:prstGeom>
          <a:noFill/>
        </p:spPr>
        <p:txBody>
          <a:bodyPr wrap="square" rtlCol="0">
            <a:spAutoFit/>
          </a:bodyPr>
          <a:lstStyle/>
          <a:p>
            <a:r>
              <a:rPr lang="en-US" sz="1400" dirty="0"/>
              <a:t>DWSD – Detroit Water and Sewerage Department</a:t>
            </a:r>
          </a:p>
        </p:txBody>
      </p:sp>
    </p:spTree>
    <p:extLst>
      <p:ext uri="{BB962C8B-B14F-4D97-AF65-F5344CB8AC3E}">
        <p14:creationId xmlns:p14="http://schemas.microsoft.com/office/powerpoint/2010/main" val="1561171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6A3B9-C561-992C-43C1-D3DD46FFC8D9}"/>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18466C0-4412-C25F-3C45-9B7F0DB8F63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think-cell data - do not delete" hidden="1">
                        <a:extLst>
                          <a:ext uri="{FF2B5EF4-FFF2-40B4-BE49-F238E27FC236}">
                            <a16:creationId xmlns:a16="http://schemas.microsoft.com/office/drawing/2014/main" id="{618466C0-4412-C25F-3C45-9B7F0DB8F6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57947E0D-05EA-0E9E-9117-524BD9F9A3F0}"/>
              </a:ext>
            </a:extLst>
          </p:cNvPr>
          <p:cNvPicPr>
            <a:picLocks noChangeAspect="1"/>
          </p:cNvPicPr>
          <p:nvPr/>
        </p:nvPicPr>
        <p:blipFill>
          <a:blip r:embed="rId6"/>
          <a:srcRect l="16606" t="20556" r="11193"/>
          <a:stretch/>
        </p:blipFill>
        <p:spPr>
          <a:xfrm>
            <a:off x="275913" y="1023406"/>
            <a:ext cx="7206143" cy="3909369"/>
          </a:xfrm>
          <a:prstGeom prst="rect">
            <a:avLst/>
          </a:prstGeom>
        </p:spPr>
      </p:pic>
      <p:sp>
        <p:nvSpPr>
          <p:cNvPr id="2" name="Title 1">
            <a:extLst>
              <a:ext uri="{FF2B5EF4-FFF2-40B4-BE49-F238E27FC236}">
                <a16:creationId xmlns:a16="http://schemas.microsoft.com/office/drawing/2014/main" id="{A33ABB9F-80B1-4657-8055-BD6CAF26C721}"/>
              </a:ext>
            </a:extLst>
          </p:cNvPr>
          <p:cNvSpPr>
            <a:spLocks noGrp="1"/>
          </p:cNvSpPr>
          <p:nvPr>
            <p:ph type="title"/>
          </p:nvPr>
        </p:nvSpPr>
        <p:spPr>
          <a:xfrm>
            <a:off x="628650" y="194789"/>
            <a:ext cx="7886700" cy="557663"/>
          </a:xfrm>
        </p:spPr>
        <p:txBody>
          <a:bodyPr vert="horz" lIns="91440" tIns="45720" rIns="91440" bIns="45720" anchor="t" anchorCtr="0"/>
          <a:lstStyle/>
          <a:p>
            <a:r>
              <a:rPr lang="en-US" dirty="0"/>
              <a:t>Design Alternative #2</a:t>
            </a:r>
          </a:p>
        </p:txBody>
      </p:sp>
      <p:pic>
        <p:nvPicPr>
          <p:cNvPr id="6" name="Picture 5">
            <a:extLst>
              <a:ext uri="{FF2B5EF4-FFF2-40B4-BE49-F238E27FC236}">
                <a16:creationId xmlns:a16="http://schemas.microsoft.com/office/drawing/2014/main" id="{5D55D252-AE9B-2BA3-CD6E-F8F67446E347}"/>
              </a:ext>
            </a:extLst>
          </p:cNvPr>
          <p:cNvPicPr>
            <a:picLocks noChangeAspect="1"/>
          </p:cNvPicPr>
          <p:nvPr/>
        </p:nvPicPr>
        <p:blipFill>
          <a:blip r:embed="rId7"/>
          <a:stretch>
            <a:fillRect/>
          </a:stretch>
        </p:blipFill>
        <p:spPr>
          <a:xfrm>
            <a:off x="5656781" y="2978091"/>
            <a:ext cx="3118000" cy="29571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TextBox 7">
            <a:extLst>
              <a:ext uri="{FF2B5EF4-FFF2-40B4-BE49-F238E27FC236}">
                <a16:creationId xmlns:a16="http://schemas.microsoft.com/office/drawing/2014/main" id="{239DE98E-0A6B-1756-E363-1F65CD3D1A76}"/>
              </a:ext>
            </a:extLst>
          </p:cNvPr>
          <p:cNvSpPr txBox="1"/>
          <p:nvPr/>
        </p:nvSpPr>
        <p:spPr>
          <a:xfrm>
            <a:off x="1577451" y="6320898"/>
            <a:ext cx="4262033" cy="276999"/>
          </a:xfrm>
          <a:prstGeom prst="rect">
            <a:avLst/>
          </a:prstGeom>
          <a:noFill/>
        </p:spPr>
        <p:txBody>
          <a:bodyPr wrap="square" rtlCol="0">
            <a:spAutoFit/>
          </a:bodyPr>
          <a:lstStyle/>
          <a:p>
            <a:r>
              <a:rPr lang="en-US" sz="1200" dirty="0"/>
              <a:t>DWSD – Detroit Water and Sewerage Department</a:t>
            </a:r>
          </a:p>
        </p:txBody>
      </p:sp>
    </p:spTree>
    <p:extLst>
      <p:ext uri="{BB962C8B-B14F-4D97-AF65-F5344CB8AC3E}">
        <p14:creationId xmlns:p14="http://schemas.microsoft.com/office/powerpoint/2010/main" val="45791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C2B6A-1C83-72B5-9C4A-2C104AB0AD42}"/>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345E19E-D52F-D92D-D467-20C6C97A84E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A345E19E-D52F-D92D-D467-20C6C97A84E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B1A94A-1927-A152-9070-E050C3BA5773}"/>
              </a:ext>
            </a:extLst>
          </p:cNvPr>
          <p:cNvSpPr>
            <a:spLocks noGrp="1"/>
          </p:cNvSpPr>
          <p:nvPr>
            <p:ph type="title"/>
          </p:nvPr>
        </p:nvSpPr>
        <p:spPr>
          <a:xfrm>
            <a:off x="556222" y="144856"/>
            <a:ext cx="7800127" cy="597529"/>
          </a:xfrm>
        </p:spPr>
        <p:txBody>
          <a:bodyPr vert="horz" lIns="91440" tIns="45720" rIns="91440" bIns="45720" anchor="t" anchorCtr="0"/>
          <a:lstStyle/>
          <a:p>
            <a:r>
              <a:rPr lang="en-US" dirty="0"/>
              <a:t>Design Alternative #3</a:t>
            </a:r>
          </a:p>
        </p:txBody>
      </p:sp>
      <p:pic>
        <p:nvPicPr>
          <p:cNvPr id="10" name="Picture 9">
            <a:extLst>
              <a:ext uri="{FF2B5EF4-FFF2-40B4-BE49-F238E27FC236}">
                <a16:creationId xmlns:a16="http://schemas.microsoft.com/office/drawing/2014/main" id="{C563ED07-3DF4-280D-5E88-2A607C52D75F}"/>
              </a:ext>
            </a:extLst>
          </p:cNvPr>
          <p:cNvPicPr>
            <a:picLocks noChangeAspect="1"/>
          </p:cNvPicPr>
          <p:nvPr/>
        </p:nvPicPr>
        <p:blipFill>
          <a:blip r:embed="rId6"/>
          <a:srcRect t="5674" r="12869" b="12346"/>
          <a:stretch/>
        </p:blipFill>
        <p:spPr>
          <a:xfrm>
            <a:off x="270246" y="1025612"/>
            <a:ext cx="7165416" cy="4362276"/>
          </a:xfrm>
          <a:prstGeom prst="rect">
            <a:avLst/>
          </a:prstGeom>
        </p:spPr>
      </p:pic>
      <p:pic>
        <p:nvPicPr>
          <p:cNvPr id="12" name="Picture 11">
            <a:extLst>
              <a:ext uri="{FF2B5EF4-FFF2-40B4-BE49-F238E27FC236}">
                <a16:creationId xmlns:a16="http://schemas.microsoft.com/office/drawing/2014/main" id="{EA1CEE04-CC27-3267-3796-EF015F7CED25}"/>
              </a:ext>
            </a:extLst>
          </p:cNvPr>
          <p:cNvPicPr>
            <a:picLocks noChangeAspect="1"/>
          </p:cNvPicPr>
          <p:nvPr/>
        </p:nvPicPr>
        <p:blipFill>
          <a:blip r:embed="rId7"/>
          <a:srcRect r="5905" b="2656"/>
          <a:stretch/>
        </p:blipFill>
        <p:spPr>
          <a:xfrm>
            <a:off x="5591786" y="3065974"/>
            <a:ext cx="3216654" cy="294453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TextBox 7">
            <a:extLst>
              <a:ext uri="{FF2B5EF4-FFF2-40B4-BE49-F238E27FC236}">
                <a16:creationId xmlns:a16="http://schemas.microsoft.com/office/drawing/2014/main" id="{4F3CDFEA-05BD-CDE1-515F-14D4F6F973BB}"/>
              </a:ext>
            </a:extLst>
          </p:cNvPr>
          <p:cNvSpPr txBox="1"/>
          <p:nvPr/>
        </p:nvSpPr>
        <p:spPr>
          <a:xfrm>
            <a:off x="1559344" y="6293737"/>
            <a:ext cx="4262033" cy="276999"/>
          </a:xfrm>
          <a:prstGeom prst="rect">
            <a:avLst/>
          </a:prstGeom>
          <a:noFill/>
        </p:spPr>
        <p:txBody>
          <a:bodyPr wrap="square" rtlCol="0">
            <a:spAutoFit/>
          </a:bodyPr>
          <a:lstStyle/>
          <a:p>
            <a:r>
              <a:rPr lang="en-US" sz="1200" dirty="0"/>
              <a:t>DWSD – Detroit Water and Sewerage Department</a:t>
            </a:r>
          </a:p>
        </p:txBody>
      </p:sp>
    </p:spTree>
    <p:extLst>
      <p:ext uri="{BB962C8B-B14F-4D97-AF65-F5344CB8AC3E}">
        <p14:creationId xmlns:p14="http://schemas.microsoft.com/office/powerpoint/2010/main" val="1361085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52BA2-61CF-0C4E-BC13-396C28FD9095}"/>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8035130-8E21-AEE7-B4F6-A0601DA39D2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think-cell data - do not delete" hidden="1">
                        <a:extLst>
                          <a:ext uri="{FF2B5EF4-FFF2-40B4-BE49-F238E27FC236}">
                            <a16:creationId xmlns:a16="http://schemas.microsoft.com/office/drawing/2014/main" id="{18035130-8E21-AEE7-B4F6-A0601DA39D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40B7FC2-E8DD-5438-0AC1-1730F9102AB5}"/>
              </a:ext>
            </a:extLst>
          </p:cNvPr>
          <p:cNvSpPr>
            <a:spLocks noGrp="1"/>
          </p:cNvSpPr>
          <p:nvPr>
            <p:ph type="title"/>
          </p:nvPr>
        </p:nvSpPr>
        <p:spPr>
          <a:xfrm>
            <a:off x="0" y="77310"/>
            <a:ext cx="9144000" cy="636803"/>
          </a:xfrm>
        </p:spPr>
        <p:txBody>
          <a:bodyPr vert="horz" lIns="91440" tIns="45720" rIns="91440" bIns="45720" anchor="t" anchorCtr="0"/>
          <a:lstStyle/>
          <a:p>
            <a:r>
              <a:rPr lang="en-US" dirty="0"/>
              <a:t>Why was a Variation of</a:t>
            </a:r>
            <a:br>
              <a:rPr lang="en-US" dirty="0"/>
            </a:br>
            <a:r>
              <a:rPr lang="en-US" dirty="0"/>
              <a:t>Alternative 2 Selected?</a:t>
            </a:r>
          </a:p>
        </p:txBody>
      </p:sp>
      <p:pic>
        <p:nvPicPr>
          <p:cNvPr id="3" name="Picture 2">
            <a:extLst>
              <a:ext uri="{FF2B5EF4-FFF2-40B4-BE49-F238E27FC236}">
                <a16:creationId xmlns:a16="http://schemas.microsoft.com/office/drawing/2014/main" id="{3F3F7AC0-E06D-065C-968A-0136AA67376A}"/>
              </a:ext>
            </a:extLst>
          </p:cNvPr>
          <p:cNvPicPr>
            <a:picLocks noChangeAspect="1"/>
          </p:cNvPicPr>
          <p:nvPr/>
        </p:nvPicPr>
        <p:blipFill>
          <a:blip r:embed="rId6"/>
          <a:stretch>
            <a:fillRect/>
          </a:stretch>
        </p:blipFill>
        <p:spPr>
          <a:xfrm>
            <a:off x="337595" y="1368459"/>
            <a:ext cx="8459165" cy="4487612"/>
          </a:xfrm>
          <a:prstGeom prst="rect">
            <a:avLst/>
          </a:prstGeom>
        </p:spPr>
      </p:pic>
    </p:spTree>
    <p:extLst>
      <p:ext uri="{BB962C8B-B14F-4D97-AF65-F5344CB8AC3E}">
        <p14:creationId xmlns:p14="http://schemas.microsoft.com/office/powerpoint/2010/main" val="3015164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9212-27D0-DA3C-FB00-3F5265C724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933B2FA-FD4C-E110-6953-164EBABCE34D}"/>
              </a:ext>
            </a:extLst>
          </p:cNvPr>
          <p:cNvPicPr>
            <a:picLocks noChangeAspect="1"/>
          </p:cNvPicPr>
          <p:nvPr/>
        </p:nvPicPr>
        <p:blipFill>
          <a:blip r:embed="rId3"/>
          <a:stretch>
            <a:fillRect/>
          </a:stretch>
        </p:blipFill>
        <p:spPr>
          <a:xfrm>
            <a:off x="248490" y="1119297"/>
            <a:ext cx="8647019" cy="4849989"/>
          </a:xfrm>
          <a:prstGeom prst="rect">
            <a:avLst/>
          </a:prstGeom>
        </p:spPr>
      </p:pic>
      <p:sp>
        <p:nvSpPr>
          <p:cNvPr id="4" name="Title 1">
            <a:extLst>
              <a:ext uri="{FF2B5EF4-FFF2-40B4-BE49-F238E27FC236}">
                <a16:creationId xmlns:a16="http://schemas.microsoft.com/office/drawing/2014/main" id="{6081D629-502D-4F1E-1D93-3823FFDEC1C4}"/>
              </a:ext>
            </a:extLst>
          </p:cNvPr>
          <p:cNvSpPr txBox="1">
            <a:spLocks/>
          </p:cNvSpPr>
          <p:nvPr/>
        </p:nvSpPr>
        <p:spPr>
          <a:xfrm>
            <a:off x="0" y="256142"/>
            <a:ext cx="9144000" cy="540271"/>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Exterior Design – Conner Street View</a:t>
            </a:r>
          </a:p>
        </p:txBody>
      </p:sp>
    </p:spTree>
    <p:extLst>
      <p:ext uri="{BB962C8B-B14F-4D97-AF65-F5344CB8AC3E}">
        <p14:creationId xmlns:p14="http://schemas.microsoft.com/office/powerpoint/2010/main" val="2595329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52F75-A6EF-8D8B-DF9C-56A670A318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FC1892-8F48-47F3-7BA9-913244AD4EED}"/>
              </a:ext>
            </a:extLst>
          </p:cNvPr>
          <p:cNvPicPr>
            <a:picLocks noChangeAspect="1"/>
          </p:cNvPicPr>
          <p:nvPr/>
        </p:nvPicPr>
        <p:blipFill>
          <a:blip r:embed="rId3"/>
          <a:stretch>
            <a:fillRect/>
          </a:stretch>
        </p:blipFill>
        <p:spPr>
          <a:xfrm>
            <a:off x="248490" y="1118518"/>
            <a:ext cx="8643417" cy="4850767"/>
          </a:xfrm>
          <a:prstGeom prst="rect">
            <a:avLst/>
          </a:prstGeom>
        </p:spPr>
      </p:pic>
      <p:sp>
        <p:nvSpPr>
          <p:cNvPr id="4" name="Title 1">
            <a:extLst>
              <a:ext uri="{FF2B5EF4-FFF2-40B4-BE49-F238E27FC236}">
                <a16:creationId xmlns:a16="http://schemas.microsoft.com/office/drawing/2014/main" id="{4B84D920-C3D4-0657-6F90-2A82900738B8}"/>
              </a:ext>
            </a:extLst>
          </p:cNvPr>
          <p:cNvSpPr txBox="1">
            <a:spLocks/>
          </p:cNvSpPr>
          <p:nvPr/>
        </p:nvSpPr>
        <p:spPr>
          <a:xfrm>
            <a:off x="0" y="256142"/>
            <a:ext cx="9144000" cy="540271"/>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Exterior Design – Freud Street View</a:t>
            </a:r>
          </a:p>
        </p:txBody>
      </p:sp>
    </p:spTree>
    <p:extLst>
      <p:ext uri="{BB962C8B-B14F-4D97-AF65-F5344CB8AC3E}">
        <p14:creationId xmlns:p14="http://schemas.microsoft.com/office/powerpoint/2010/main" val="2261243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998AB-E32E-A1F5-3840-4D7DEF857DE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666E949-BE41-7F5D-07DB-E35DB7DD4AEC}"/>
              </a:ext>
            </a:extLst>
          </p:cNvPr>
          <p:cNvPicPr>
            <a:picLocks noChangeAspect="1"/>
          </p:cNvPicPr>
          <p:nvPr/>
        </p:nvPicPr>
        <p:blipFill>
          <a:blip r:embed="rId3"/>
          <a:stretch>
            <a:fillRect/>
          </a:stretch>
        </p:blipFill>
        <p:spPr>
          <a:xfrm>
            <a:off x="0" y="1853690"/>
            <a:ext cx="9144000" cy="3150619"/>
          </a:xfrm>
          <a:prstGeom prst="rect">
            <a:avLst/>
          </a:prstGeom>
        </p:spPr>
      </p:pic>
      <p:sp>
        <p:nvSpPr>
          <p:cNvPr id="4" name="Title 1">
            <a:extLst>
              <a:ext uri="{FF2B5EF4-FFF2-40B4-BE49-F238E27FC236}">
                <a16:creationId xmlns:a16="http://schemas.microsoft.com/office/drawing/2014/main" id="{3842B379-8A0B-76FA-050C-B8D7941AB28B}"/>
              </a:ext>
            </a:extLst>
          </p:cNvPr>
          <p:cNvSpPr txBox="1">
            <a:spLocks/>
          </p:cNvSpPr>
          <p:nvPr/>
        </p:nvSpPr>
        <p:spPr>
          <a:xfrm>
            <a:off x="0" y="256142"/>
            <a:ext cx="9144000" cy="540271"/>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Exterior Design – North Elevation</a:t>
            </a:r>
          </a:p>
        </p:txBody>
      </p:sp>
    </p:spTree>
    <p:extLst>
      <p:ext uri="{BB962C8B-B14F-4D97-AF65-F5344CB8AC3E}">
        <p14:creationId xmlns:p14="http://schemas.microsoft.com/office/powerpoint/2010/main" val="4213503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4848B-120C-2BFE-E9E5-1151B0C98E9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3017DD-F66B-66CA-5A9D-F6D3E91DD311}"/>
              </a:ext>
            </a:extLst>
          </p:cNvPr>
          <p:cNvPicPr>
            <a:picLocks noChangeAspect="1"/>
          </p:cNvPicPr>
          <p:nvPr/>
        </p:nvPicPr>
        <p:blipFill>
          <a:blip r:embed="rId3"/>
          <a:stretch>
            <a:fillRect/>
          </a:stretch>
        </p:blipFill>
        <p:spPr>
          <a:xfrm>
            <a:off x="107878" y="1901206"/>
            <a:ext cx="8928243" cy="3055587"/>
          </a:xfrm>
          <a:prstGeom prst="rect">
            <a:avLst/>
          </a:prstGeom>
        </p:spPr>
      </p:pic>
      <p:sp>
        <p:nvSpPr>
          <p:cNvPr id="4" name="Title 1">
            <a:extLst>
              <a:ext uri="{FF2B5EF4-FFF2-40B4-BE49-F238E27FC236}">
                <a16:creationId xmlns:a16="http://schemas.microsoft.com/office/drawing/2014/main" id="{0470BD37-63D5-B941-910E-2B307057804B}"/>
              </a:ext>
            </a:extLst>
          </p:cNvPr>
          <p:cNvSpPr txBox="1">
            <a:spLocks/>
          </p:cNvSpPr>
          <p:nvPr/>
        </p:nvSpPr>
        <p:spPr>
          <a:xfrm>
            <a:off x="0" y="256142"/>
            <a:ext cx="9144000" cy="540271"/>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Exterior Design – East Elevation</a:t>
            </a:r>
          </a:p>
        </p:txBody>
      </p:sp>
    </p:spTree>
    <p:extLst>
      <p:ext uri="{BB962C8B-B14F-4D97-AF65-F5344CB8AC3E}">
        <p14:creationId xmlns:p14="http://schemas.microsoft.com/office/powerpoint/2010/main" val="3178352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62899-F633-F4B3-8444-B3A9628D94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DE898D-BAF4-4D26-760D-2AA993951506}"/>
              </a:ext>
            </a:extLst>
          </p:cNvPr>
          <p:cNvPicPr>
            <a:picLocks noChangeAspect="1"/>
          </p:cNvPicPr>
          <p:nvPr/>
        </p:nvPicPr>
        <p:blipFill>
          <a:blip r:embed="rId3"/>
          <a:stretch>
            <a:fillRect/>
          </a:stretch>
        </p:blipFill>
        <p:spPr>
          <a:xfrm>
            <a:off x="0" y="2136770"/>
            <a:ext cx="9144000" cy="2584459"/>
          </a:xfrm>
          <a:prstGeom prst="rect">
            <a:avLst/>
          </a:prstGeom>
        </p:spPr>
      </p:pic>
      <p:sp>
        <p:nvSpPr>
          <p:cNvPr id="4" name="Title 1">
            <a:extLst>
              <a:ext uri="{FF2B5EF4-FFF2-40B4-BE49-F238E27FC236}">
                <a16:creationId xmlns:a16="http://schemas.microsoft.com/office/drawing/2014/main" id="{EA5B4EBF-0CAB-7BE8-08E3-2373F143B5D2}"/>
              </a:ext>
            </a:extLst>
          </p:cNvPr>
          <p:cNvSpPr txBox="1">
            <a:spLocks/>
          </p:cNvSpPr>
          <p:nvPr/>
        </p:nvSpPr>
        <p:spPr>
          <a:xfrm>
            <a:off x="0" y="256142"/>
            <a:ext cx="9144000" cy="540271"/>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Exterior Design – South Elevation</a:t>
            </a:r>
          </a:p>
        </p:txBody>
      </p:sp>
    </p:spTree>
    <p:extLst>
      <p:ext uri="{BB962C8B-B14F-4D97-AF65-F5344CB8AC3E}">
        <p14:creationId xmlns:p14="http://schemas.microsoft.com/office/powerpoint/2010/main" val="3702432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5509-D423-AC39-9099-562E6B005A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8EAD01-D717-E4B6-CB9D-CEC9280A5C82}"/>
              </a:ext>
            </a:extLst>
          </p:cNvPr>
          <p:cNvSpPr>
            <a:spLocks noGrp="1"/>
          </p:cNvSpPr>
          <p:nvPr>
            <p:ph type="title"/>
          </p:nvPr>
        </p:nvSpPr>
        <p:spPr/>
        <p:txBody>
          <a:bodyPr anchor="t"/>
          <a:lstStyle/>
          <a:p>
            <a:r>
              <a:rPr lang="en-US" dirty="0"/>
              <a:t>Agenda</a:t>
            </a:r>
          </a:p>
        </p:txBody>
      </p:sp>
      <p:sp>
        <p:nvSpPr>
          <p:cNvPr id="3" name="Content Placeholder 2">
            <a:extLst>
              <a:ext uri="{FF2B5EF4-FFF2-40B4-BE49-F238E27FC236}">
                <a16:creationId xmlns:a16="http://schemas.microsoft.com/office/drawing/2014/main" id="{95AD2EB3-7C68-A828-3B93-8176D9B31B90}"/>
              </a:ext>
            </a:extLst>
          </p:cNvPr>
          <p:cNvSpPr>
            <a:spLocks noGrp="1"/>
          </p:cNvSpPr>
          <p:nvPr>
            <p:ph sz="quarter" idx="12"/>
          </p:nvPr>
        </p:nvSpPr>
        <p:spPr>
          <a:xfrm>
            <a:off x="289711" y="1153229"/>
            <a:ext cx="8444714" cy="4980871"/>
          </a:xfrm>
        </p:spPr>
        <p:txBody>
          <a:bodyPr lIns="91440" tIns="45720" rIns="91440" bIns="45720" anchor="t">
            <a:normAutofit fontScale="62500" lnSpcReduction="20000"/>
          </a:bodyPr>
          <a:lstStyle/>
          <a:p>
            <a:r>
              <a:rPr lang="en-US" dirty="0">
                <a:latin typeface="Cambria"/>
                <a:ea typeface="Cambria"/>
              </a:rPr>
              <a:t>System Background</a:t>
            </a:r>
          </a:p>
          <a:p>
            <a:r>
              <a:rPr lang="en-US" dirty="0">
                <a:latin typeface="Cambria"/>
                <a:ea typeface="Cambria"/>
              </a:rPr>
              <a:t>Freud Improvements</a:t>
            </a:r>
          </a:p>
          <a:p>
            <a:pPr lvl="1"/>
            <a:r>
              <a:rPr lang="en-US" dirty="0">
                <a:latin typeface="Cambria"/>
                <a:ea typeface="Cambria"/>
              </a:rPr>
              <a:t>Why is GLWA proposing a Sanitary Pump Station?</a:t>
            </a:r>
          </a:p>
          <a:p>
            <a:pPr lvl="1"/>
            <a:r>
              <a:rPr lang="en-US" dirty="0">
                <a:latin typeface="Cambria"/>
                <a:ea typeface="Cambria"/>
              </a:rPr>
              <a:t>Why was the location chosen?</a:t>
            </a:r>
          </a:p>
          <a:p>
            <a:pPr lvl="1"/>
            <a:r>
              <a:rPr lang="en-US" dirty="0">
                <a:latin typeface="Cambria"/>
                <a:ea typeface="Cambria"/>
              </a:rPr>
              <a:t>Why will Freud St be rerouted? </a:t>
            </a:r>
          </a:p>
          <a:p>
            <a:r>
              <a:rPr lang="en-US" dirty="0">
                <a:latin typeface="Cambria"/>
                <a:ea typeface="Cambria"/>
              </a:rPr>
              <a:t>Design Review</a:t>
            </a:r>
          </a:p>
          <a:p>
            <a:pPr lvl="1"/>
            <a:r>
              <a:rPr lang="en-US" dirty="0">
                <a:latin typeface="Cambria"/>
                <a:ea typeface="Cambria"/>
              </a:rPr>
              <a:t>Design Alternatives</a:t>
            </a:r>
          </a:p>
          <a:p>
            <a:pPr lvl="1"/>
            <a:r>
              <a:rPr lang="en-US" dirty="0">
                <a:latin typeface="Cambria"/>
                <a:ea typeface="Cambria"/>
              </a:rPr>
              <a:t>Exterior Design</a:t>
            </a:r>
          </a:p>
          <a:p>
            <a:r>
              <a:rPr lang="en-US" dirty="0">
                <a:latin typeface="Cambria"/>
                <a:ea typeface="Cambria"/>
              </a:rPr>
              <a:t>Project Progress</a:t>
            </a:r>
          </a:p>
          <a:p>
            <a:pPr lvl="1"/>
            <a:r>
              <a:rPr lang="en-US" dirty="0">
                <a:latin typeface="Cambria"/>
                <a:ea typeface="Cambria"/>
              </a:rPr>
              <a:t>Where are we at?</a:t>
            </a:r>
          </a:p>
          <a:p>
            <a:pPr lvl="1"/>
            <a:r>
              <a:rPr lang="en-US" dirty="0">
                <a:latin typeface="Cambria"/>
                <a:ea typeface="Cambria"/>
              </a:rPr>
              <a:t>What’s next?</a:t>
            </a:r>
          </a:p>
          <a:p>
            <a:r>
              <a:rPr lang="en-US" dirty="0">
                <a:latin typeface="Cambria"/>
                <a:ea typeface="Cambria"/>
              </a:rPr>
              <a:t>Conner Creek Improvements</a:t>
            </a:r>
          </a:p>
          <a:p>
            <a:pPr lvl="1"/>
            <a:r>
              <a:rPr lang="en-US" dirty="0">
                <a:latin typeface="Cambria"/>
                <a:ea typeface="Cambria"/>
              </a:rPr>
              <a:t>System Background</a:t>
            </a:r>
          </a:p>
          <a:p>
            <a:pPr lvl="1"/>
            <a:r>
              <a:rPr lang="en-US" dirty="0">
                <a:latin typeface="Cambria"/>
                <a:ea typeface="Cambria"/>
              </a:rPr>
              <a:t>Storm Station Improvements</a:t>
            </a:r>
          </a:p>
          <a:p>
            <a:pPr lvl="1"/>
            <a:r>
              <a:rPr lang="en-US" dirty="0">
                <a:latin typeface="Cambria"/>
                <a:ea typeface="Cambria"/>
              </a:rPr>
              <a:t>Why is GLWA proposing a new Sanitary Pump Station?</a:t>
            </a:r>
          </a:p>
          <a:p>
            <a:pPr lvl="1"/>
            <a:r>
              <a:rPr lang="en-US" dirty="0">
                <a:latin typeface="Cambria"/>
                <a:ea typeface="Cambria"/>
              </a:rPr>
              <a:t>Where will the new Sanitary Pump Station be located?</a:t>
            </a:r>
          </a:p>
          <a:p>
            <a:pPr lvl="1"/>
            <a:r>
              <a:rPr lang="en-US" dirty="0">
                <a:latin typeface="Cambria"/>
                <a:ea typeface="Cambria"/>
              </a:rPr>
              <a:t>What’s next?</a:t>
            </a:r>
          </a:p>
          <a:p>
            <a:r>
              <a:rPr lang="en-US" dirty="0">
                <a:latin typeface="Cambria"/>
                <a:ea typeface="Cambria"/>
              </a:rPr>
              <a:t>Questions</a:t>
            </a:r>
          </a:p>
        </p:txBody>
      </p:sp>
    </p:spTree>
    <p:extLst>
      <p:ext uri="{BB962C8B-B14F-4D97-AF65-F5344CB8AC3E}">
        <p14:creationId xmlns:p14="http://schemas.microsoft.com/office/powerpoint/2010/main" val="3510339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EE13-0BA9-B3C2-78B5-4C83CCBC3C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0A2D040-F28B-EEE6-E9F5-07C5D8DDF433}"/>
              </a:ext>
            </a:extLst>
          </p:cNvPr>
          <p:cNvPicPr>
            <a:picLocks noChangeAspect="1"/>
          </p:cNvPicPr>
          <p:nvPr/>
        </p:nvPicPr>
        <p:blipFill>
          <a:blip r:embed="rId3"/>
          <a:stretch>
            <a:fillRect/>
          </a:stretch>
        </p:blipFill>
        <p:spPr>
          <a:xfrm>
            <a:off x="0" y="1856232"/>
            <a:ext cx="9144000" cy="3145536"/>
          </a:xfrm>
          <a:prstGeom prst="rect">
            <a:avLst/>
          </a:prstGeom>
        </p:spPr>
      </p:pic>
      <p:sp>
        <p:nvSpPr>
          <p:cNvPr id="4" name="Title 1">
            <a:extLst>
              <a:ext uri="{FF2B5EF4-FFF2-40B4-BE49-F238E27FC236}">
                <a16:creationId xmlns:a16="http://schemas.microsoft.com/office/drawing/2014/main" id="{A2447415-EA0D-87FC-F2AD-5F0D4CA0522A}"/>
              </a:ext>
            </a:extLst>
          </p:cNvPr>
          <p:cNvSpPr txBox="1">
            <a:spLocks/>
          </p:cNvSpPr>
          <p:nvPr/>
        </p:nvSpPr>
        <p:spPr>
          <a:xfrm>
            <a:off x="0" y="256142"/>
            <a:ext cx="9144000" cy="540271"/>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Exterior Design – West Elevation</a:t>
            </a:r>
          </a:p>
        </p:txBody>
      </p:sp>
    </p:spTree>
    <p:extLst>
      <p:ext uri="{BB962C8B-B14F-4D97-AF65-F5344CB8AC3E}">
        <p14:creationId xmlns:p14="http://schemas.microsoft.com/office/powerpoint/2010/main" val="1627610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B9DA386-E1FA-FB4F-B078-265C375935F9}"/>
              </a:ext>
            </a:extLst>
          </p:cNvPr>
          <p:cNvSpPr>
            <a:spLocks noGrp="1"/>
          </p:cNvSpPr>
          <p:nvPr>
            <p:ph sz="quarter" idx="12"/>
          </p:nvPr>
        </p:nvSpPr>
        <p:spPr/>
        <p:txBody>
          <a:bodyPr/>
          <a:lstStyle/>
          <a:p>
            <a:endParaRPr lang="en-US" dirty="0"/>
          </a:p>
        </p:txBody>
      </p:sp>
      <p:pic>
        <p:nvPicPr>
          <p:cNvPr id="12" name="Picture Placeholder 3" descr="A picture containing water, large, table, covered&#10;&#10;Description automatically generated">
            <a:extLst>
              <a:ext uri="{FF2B5EF4-FFF2-40B4-BE49-F238E27FC236}">
                <a16:creationId xmlns:a16="http://schemas.microsoft.com/office/drawing/2014/main" id="{6ECB79C4-6E30-1E47-8F83-F3D539106C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 name="Rectangle 8"/>
          <p:cNvSpPr/>
          <p:nvPr/>
        </p:nvSpPr>
        <p:spPr>
          <a:xfrm>
            <a:off x="1" y="0"/>
            <a:ext cx="9143999"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0" y="3279813"/>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descr="Logo&#10;&#10;Description automatically generated">
            <a:extLst>
              <a:ext uri="{FF2B5EF4-FFF2-40B4-BE49-F238E27FC236}">
                <a16:creationId xmlns:a16="http://schemas.microsoft.com/office/drawing/2014/main" id="{02284143-8213-8E4F-892C-5E84EFB37BA6}"/>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
        <p:nvSpPr>
          <p:cNvPr id="2" name="Title 1">
            <a:extLst>
              <a:ext uri="{FF2B5EF4-FFF2-40B4-BE49-F238E27FC236}">
                <a16:creationId xmlns:a16="http://schemas.microsoft.com/office/drawing/2014/main" id="{3AAB939E-00DC-60AE-3A4A-BC72F7E32705}"/>
              </a:ext>
            </a:extLst>
          </p:cNvPr>
          <p:cNvSpPr>
            <a:spLocks noGrp="1"/>
          </p:cNvSpPr>
          <p:nvPr>
            <p:ph type="title"/>
          </p:nvPr>
        </p:nvSpPr>
        <p:spPr>
          <a:xfrm>
            <a:off x="637608" y="3516440"/>
            <a:ext cx="7886700" cy="1325563"/>
          </a:xfrm>
        </p:spPr>
        <p:txBody>
          <a:bodyPr/>
          <a:lstStyle/>
          <a:p>
            <a:r>
              <a:rPr lang="en-US" dirty="0">
                <a:solidFill>
                  <a:schemeClr val="bg1"/>
                </a:solidFill>
              </a:rPr>
              <a:t>Project Progress</a:t>
            </a:r>
          </a:p>
        </p:txBody>
      </p:sp>
    </p:spTree>
    <p:extLst>
      <p:ext uri="{BB962C8B-B14F-4D97-AF65-F5344CB8AC3E}">
        <p14:creationId xmlns:p14="http://schemas.microsoft.com/office/powerpoint/2010/main" val="124056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704CE-9F51-3AE1-005E-F8D9557CE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14FF3-A5E1-628F-A9B6-3AC36CF389AF}"/>
              </a:ext>
            </a:extLst>
          </p:cNvPr>
          <p:cNvSpPr>
            <a:spLocks noGrp="1"/>
          </p:cNvSpPr>
          <p:nvPr>
            <p:ph sz="quarter" idx="12"/>
          </p:nvPr>
        </p:nvSpPr>
        <p:spPr>
          <a:xfrm>
            <a:off x="189738" y="1034278"/>
            <a:ext cx="4578205" cy="5017201"/>
          </a:xfrm>
        </p:spPr>
        <p:txBody>
          <a:bodyPr>
            <a:normAutofit/>
          </a:bodyPr>
          <a:lstStyle/>
          <a:p>
            <a:r>
              <a:rPr lang="en-US" dirty="0"/>
              <a:t>Utility Relocations Complete</a:t>
            </a:r>
          </a:p>
          <a:p>
            <a:r>
              <a:rPr lang="en-US" dirty="0"/>
              <a:t>DRI Structure Installation</a:t>
            </a:r>
          </a:p>
          <a:p>
            <a:pPr lvl="1"/>
            <a:r>
              <a:rPr lang="en-US" dirty="0"/>
              <a:t>Traffic Shift</a:t>
            </a:r>
          </a:p>
          <a:p>
            <a:pPr lvl="1"/>
            <a:r>
              <a:rPr lang="en-US" dirty="0"/>
              <a:t>May-December</a:t>
            </a:r>
          </a:p>
          <a:p>
            <a:r>
              <a:rPr lang="en-US" dirty="0"/>
              <a:t>36” Force Main Installation</a:t>
            </a:r>
          </a:p>
          <a:p>
            <a:pPr lvl="1"/>
            <a:r>
              <a:rPr lang="en-US" dirty="0"/>
              <a:t>Navahoe St</a:t>
            </a:r>
          </a:p>
          <a:p>
            <a:pPr lvl="1"/>
            <a:r>
              <a:rPr lang="en-US" dirty="0"/>
              <a:t>August-December</a:t>
            </a:r>
          </a:p>
          <a:p>
            <a:r>
              <a:rPr lang="en-US" dirty="0"/>
              <a:t>Rezoning</a:t>
            </a:r>
          </a:p>
          <a:p>
            <a:pPr marL="685800" lvl="2" indent="0">
              <a:buNone/>
            </a:pPr>
            <a:endParaRPr lang="en-US" dirty="0"/>
          </a:p>
          <a:p>
            <a:endParaRPr lang="en-US" dirty="0"/>
          </a:p>
          <a:p>
            <a:endParaRPr lang="en-US" dirty="0"/>
          </a:p>
          <a:p>
            <a:pPr lvl="1"/>
            <a:endParaRPr lang="en-US" dirty="0"/>
          </a:p>
          <a:p>
            <a:pPr lvl="1"/>
            <a:endParaRPr lang="en-US" dirty="0"/>
          </a:p>
          <a:p>
            <a:pPr marL="342900" lvl="1" indent="0">
              <a:buNone/>
            </a:pPr>
            <a:endParaRPr lang="en-US" dirty="0"/>
          </a:p>
          <a:p>
            <a:endParaRPr lang="en-US" dirty="0"/>
          </a:p>
        </p:txBody>
      </p:sp>
      <p:sp>
        <p:nvSpPr>
          <p:cNvPr id="4" name="Title 1">
            <a:extLst>
              <a:ext uri="{FF2B5EF4-FFF2-40B4-BE49-F238E27FC236}">
                <a16:creationId xmlns:a16="http://schemas.microsoft.com/office/drawing/2014/main" id="{E6505E36-DD1A-D471-DB65-D6E49B85AF1D}"/>
              </a:ext>
            </a:extLst>
          </p:cNvPr>
          <p:cNvSpPr txBox="1">
            <a:spLocks/>
          </p:cNvSpPr>
          <p:nvPr/>
        </p:nvSpPr>
        <p:spPr>
          <a:xfrm>
            <a:off x="531692" y="256142"/>
            <a:ext cx="7886700" cy="1325563"/>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Where are we at? – Construction</a:t>
            </a:r>
          </a:p>
        </p:txBody>
      </p:sp>
      <p:pic>
        <p:nvPicPr>
          <p:cNvPr id="2" name="Picture 1">
            <a:extLst>
              <a:ext uri="{FF2B5EF4-FFF2-40B4-BE49-F238E27FC236}">
                <a16:creationId xmlns:a16="http://schemas.microsoft.com/office/drawing/2014/main" id="{E2109B94-1408-7572-3031-211D229E6F2F}"/>
              </a:ext>
            </a:extLst>
          </p:cNvPr>
          <p:cNvPicPr>
            <a:picLocks noChangeAspect="1"/>
          </p:cNvPicPr>
          <p:nvPr/>
        </p:nvPicPr>
        <p:blipFill>
          <a:blip r:embed="rId3"/>
          <a:srcRect l="17571" r="2107"/>
          <a:stretch/>
        </p:blipFill>
        <p:spPr>
          <a:xfrm>
            <a:off x="4767943" y="1034278"/>
            <a:ext cx="4095040" cy="4789443"/>
          </a:xfrm>
          <a:prstGeom prst="rect">
            <a:avLst/>
          </a:prstGeom>
        </p:spPr>
      </p:pic>
    </p:spTree>
    <p:extLst>
      <p:ext uri="{BB962C8B-B14F-4D97-AF65-F5344CB8AC3E}">
        <p14:creationId xmlns:p14="http://schemas.microsoft.com/office/powerpoint/2010/main" val="3826921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02581-375F-09E0-1822-12B8A958709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0FB9FE-7A6C-424E-6A0A-95130AA5CD65}"/>
              </a:ext>
            </a:extLst>
          </p:cNvPr>
          <p:cNvSpPr>
            <a:spLocks noGrp="1"/>
          </p:cNvSpPr>
          <p:nvPr>
            <p:ph sz="quarter" idx="12"/>
          </p:nvPr>
        </p:nvSpPr>
        <p:spPr>
          <a:xfrm>
            <a:off x="189738" y="1025005"/>
            <a:ext cx="4639116" cy="5019955"/>
          </a:xfrm>
        </p:spPr>
        <p:txBody>
          <a:bodyPr>
            <a:normAutofit/>
          </a:bodyPr>
          <a:lstStyle/>
          <a:p>
            <a:r>
              <a:rPr lang="en-US" dirty="0"/>
              <a:t>Rezoning</a:t>
            </a:r>
          </a:p>
          <a:p>
            <a:pPr lvl="1"/>
            <a:r>
              <a:rPr lang="en-US" dirty="0"/>
              <a:t>City Planning Commission</a:t>
            </a:r>
          </a:p>
          <a:p>
            <a:pPr lvl="1"/>
            <a:r>
              <a:rPr lang="en-US" dirty="0"/>
              <a:t>Planning &amp; Economic Development Committee</a:t>
            </a:r>
          </a:p>
          <a:p>
            <a:pPr lvl="1"/>
            <a:r>
              <a:rPr lang="en-US" dirty="0"/>
              <a:t>City Council</a:t>
            </a:r>
          </a:p>
          <a:p>
            <a:r>
              <a:rPr lang="en-US" dirty="0"/>
              <a:t>Secant Pile Installation</a:t>
            </a:r>
          </a:p>
          <a:p>
            <a:r>
              <a:rPr lang="en-US" dirty="0"/>
              <a:t>Shaft Excavation</a:t>
            </a:r>
          </a:p>
          <a:p>
            <a:endParaRPr lang="en-US" dirty="0"/>
          </a:p>
          <a:p>
            <a:pPr lvl="1"/>
            <a:endParaRPr lang="en-US" dirty="0"/>
          </a:p>
          <a:p>
            <a:pPr lvl="1"/>
            <a:endParaRPr lang="en-US" dirty="0"/>
          </a:p>
          <a:p>
            <a:endParaRPr lang="en-US" dirty="0"/>
          </a:p>
          <a:p>
            <a:pPr lvl="1"/>
            <a:endParaRPr lang="en-US" dirty="0"/>
          </a:p>
          <a:p>
            <a:pPr lvl="1"/>
            <a:endParaRPr lang="en-US" dirty="0"/>
          </a:p>
          <a:p>
            <a:pPr marL="342900" lvl="1" indent="0">
              <a:buNone/>
            </a:pPr>
            <a:endParaRPr lang="en-US" dirty="0"/>
          </a:p>
          <a:p>
            <a:endParaRPr lang="en-US" dirty="0"/>
          </a:p>
        </p:txBody>
      </p:sp>
      <p:sp>
        <p:nvSpPr>
          <p:cNvPr id="4" name="Title 1">
            <a:extLst>
              <a:ext uri="{FF2B5EF4-FFF2-40B4-BE49-F238E27FC236}">
                <a16:creationId xmlns:a16="http://schemas.microsoft.com/office/drawing/2014/main" id="{AA1B6641-30D0-DE8A-615C-74C12D4D7A13}"/>
              </a:ext>
            </a:extLst>
          </p:cNvPr>
          <p:cNvSpPr txBox="1">
            <a:spLocks/>
          </p:cNvSpPr>
          <p:nvPr/>
        </p:nvSpPr>
        <p:spPr>
          <a:xfrm>
            <a:off x="531692" y="256142"/>
            <a:ext cx="7886700" cy="1325563"/>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What’s next? – Construction</a:t>
            </a:r>
          </a:p>
        </p:txBody>
      </p:sp>
      <p:pic>
        <p:nvPicPr>
          <p:cNvPr id="2" name="Picture 1">
            <a:extLst>
              <a:ext uri="{FF2B5EF4-FFF2-40B4-BE49-F238E27FC236}">
                <a16:creationId xmlns:a16="http://schemas.microsoft.com/office/drawing/2014/main" id="{13055BBB-EC47-C6D0-2A18-BEE9A7C36854}"/>
              </a:ext>
            </a:extLst>
          </p:cNvPr>
          <p:cNvPicPr>
            <a:picLocks noChangeAspect="1"/>
          </p:cNvPicPr>
          <p:nvPr/>
        </p:nvPicPr>
        <p:blipFill>
          <a:blip r:embed="rId3"/>
          <a:srcRect l="7455" r="7862"/>
          <a:stretch>
            <a:fillRect/>
          </a:stretch>
        </p:blipFill>
        <p:spPr>
          <a:xfrm>
            <a:off x="4828854" y="1025005"/>
            <a:ext cx="4024984" cy="4807989"/>
          </a:xfrm>
          <a:prstGeom prst="rect">
            <a:avLst/>
          </a:prstGeom>
        </p:spPr>
      </p:pic>
    </p:spTree>
    <p:extLst>
      <p:ext uri="{BB962C8B-B14F-4D97-AF65-F5344CB8AC3E}">
        <p14:creationId xmlns:p14="http://schemas.microsoft.com/office/powerpoint/2010/main" val="227958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704CE-9F51-3AE1-005E-F8D9557CEEB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6505E36-DD1A-D471-DB65-D6E49B85AF1D}"/>
              </a:ext>
            </a:extLst>
          </p:cNvPr>
          <p:cNvSpPr txBox="1">
            <a:spLocks/>
          </p:cNvSpPr>
          <p:nvPr/>
        </p:nvSpPr>
        <p:spPr>
          <a:xfrm>
            <a:off x="531692" y="256142"/>
            <a:ext cx="7886700" cy="1325563"/>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What’s next? – Quarterly Meetings</a:t>
            </a:r>
          </a:p>
        </p:txBody>
      </p:sp>
      <p:pic>
        <p:nvPicPr>
          <p:cNvPr id="9" name="Picture 8">
            <a:extLst>
              <a:ext uri="{FF2B5EF4-FFF2-40B4-BE49-F238E27FC236}">
                <a16:creationId xmlns:a16="http://schemas.microsoft.com/office/drawing/2014/main" id="{9117982E-93A4-E11B-B4D0-92DC7D57AC3F}"/>
              </a:ext>
            </a:extLst>
          </p:cNvPr>
          <p:cNvPicPr>
            <a:picLocks noChangeAspect="1"/>
          </p:cNvPicPr>
          <p:nvPr/>
        </p:nvPicPr>
        <p:blipFill>
          <a:blip r:embed="rId3"/>
          <a:stretch>
            <a:fillRect/>
          </a:stretch>
        </p:blipFill>
        <p:spPr>
          <a:xfrm>
            <a:off x="857250" y="918923"/>
            <a:ext cx="7429500" cy="5087279"/>
          </a:xfrm>
          <a:prstGeom prst="rect">
            <a:avLst/>
          </a:prstGeom>
        </p:spPr>
      </p:pic>
      <p:pic>
        <p:nvPicPr>
          <p:cNvPr id="2" name="Picture 1">
            <a:extLst>
              <a:ext uri="{FF2B5EF4-FFF2-40B4-BE49-F238E27FC236}">
                <a16:creationId xmlns:a16="http://schemas.microsoft.com/office/drawing/2014/main" id="{56A0A799-D0E1-5B40-6F9A-F557FD57CC7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662738" y="1419224"/>
            <a:ext cx="495299" cy="495299"/>
          </a:xfrm>
          <a:prstGeom prst="rect">
            <a:avLst/>
          </a:prstGeom>
        </p:spPr>
      </p:pic>
      <p:pic>
        <p:nvPicPr>
          <p:cNvPr id="3" name="Picture 2">
            <a:extLst>
              <a:ext uri="{FF2B5EF4-FFF2-40B4-BE49-F238E27FC236}">
                <a16:creationId xmlns:a16="http://schemas.microsoft.com/office/drawing/2014/main" id="{7B30786C-9E0D-9DEC-35FE-30BB8ED49C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662738" y="1666874"/>
            <a:ext cx="495299" cy="495299"/>
          </a:xfrm>
          <a:prstGeom prst="rect">
            <a:avLst/>
          </a:prstGeom>
        </p:spPr>
      </p:pic>
      <p:sp>
        <p:nvSpPr>
          <p:cNvPr id="5" name="Oval 4">
            <a:extLst>
              <a:ext uri="{FF2B5EF4-FFF2-40B4-BE49-F238E27FC236}">
                <a16:creationId xmlns:a16="http://schemas.microsoft.com/office/drawing/2014/main" id="{83208621-05FF-F4FC-3FA0-7DDED5153457}"/>
              </a:ext>
            </a:extLst>
          </p:cNvPr>
          <p:cNvSpPr/>
          <p:nvPr/>
        </p:nvSpPr>
        <p:spPr>
          <a:xfrm>
            <a:off x="5595937" y="2338261"/>
            <a:ext cx="1314450" cy="309565"/>
          </a:xfrm>
          <a:prstGeom prst="ellipse">
            <a:avLst/>
          </a:prstGeom>
          <a:noFill/>
          <a:ln w="254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03E10D2-844B-AA32-2C15-FD873FDD7F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662738" y="1919525"/>
            <a:ext cx="495299" cy="495299"/>
          </a:xfrm>
          <a:prstGeom prst="rect">
            <a:avLst/>
          </a:prstGeom>
        </p:spPr>
      </p:pic>
    </p:spTree>
    <p:extLst>
      <p:ext uri="{BB962C8B-B14F-4D97-AF65-F5344CB8AC3E}">
        <p14:creationId xmlns:p14="http://schemas.microsoft.com/office/powerpoint/2010/main" val="3568703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704CE-9F51-3AE1-005E-F8D9557CE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14FF3-A5E1-628F-A9B6-3AC36CF389AF}"/>
              </a:ext>
            </a:extLst>
          </p:cNvPr>
          <p:cNvSpPr>
            <a:spLocks noGrp="1"/>
          </p:cNvSpPr>
          <p:nvPr>
            <p:ph sz="quarter" idx="12"/>
          </p:nvPr>
        </p:nvSpPr>
        <p:spPr>
          <a:xfrm>
            <a:off x="267724" y="1476751"/>
            <a:ext cx="8611100" cy="4338833"/>
          </a:xfrm>
        </p:spPr>
        <p:txBody>
          <a:bodyPr>
            <a:normAutofit fontScale="92500" lnSpcReduction="20000"/>
          </a:bodyPr>
          <a:lstStyle/>
          <a:p>
            <a:r>
              <a:rPr lang="en-US" dirty="0"/>
              <a:t>Website - </a:t>
            </a:r>
            <a:r>
              <a:rPr lang="en-US" dirty="0">
                <a:hlinkClick r:id="rId3"/>
              </a:rPr>
              <a:t>www.glwater.org/freud-sanitary-pump-station</a:t>
            </a:r>
            <a:endParaRPr lang="en-US" dirty="0"/>
          </a:p>
          <a:p>
            <a:r>
              <a:rPr lang="en-US" dirty="0"/>
              <a:t>QR Code - </a:t>
            </a:r>
          </a:p>
          <a:p>
            <a:pPr marL="0" indent="0">
              <a:buNone/>
            </a:pPr>
            <a:r>
              <a:rPr lang="en-US" dirty="0"/>
              <a:t>	</a:t>
            </a:r>
          </a:p>
          <a:p>
            <a:pPr marL="0" indent="0">
              <a:buNone/>
            </a:pPr>
            <a:endParaRPr lang="en-US" dirty="0"/>
          </a:p>
          <a:p>
            <a:endParaRPr lang="en-US" dirty="0"/>
          </a:p>
          <a:p>
            <a:r>
              <a:rPr lang="en-US" dirty="0"/>
              <a:t>Email - </a:t>
            </a:r>
            <a:r>
              <a:rPr lang="en-US" dirty="0">
                <a:hlinkClick r:id="rId4"/>
              </a:rPr>
              <a:t>freudsanitarypumpstation@glwater.org</a:t>
            </a:r>
            <a:endParaRPr lang="en-US" dirty="0"/>
          </a:p>
          <a:p>
            <a:r>
              <a:rPr lang="en-US" dirty="0"/>
              <a:t>Phone</a:t>
            </a:r>
          </a:p>
          <a:p>
            <a:pPr lvl="1"/>
            <a:r>
              <a:rPr lang="en-US" dirty="0"/>
              <a:t>GLWA - (313) 822-7007</a:t>
            </a:r>
          </a:p>
          <a:p>
            <a:pPr lvl="1"/>
            <a:r>
              <a:rPr lang="en-US" dirty="0"/>
              <a:t>Kokosing - (313) 960-7687</a:t>
            </a:r>
          </a:p>
          <a:p>
            <a:r>
              <a:rPr lang="en-US" dirty="0"/>
              <a:t>Mailers</a:t>
            </a:r>
          </a:p>
          <a:p>
            <a:r>
              <a:rPr lang="en-US" dirty="0"/>
              <a:t>Social Media</a:t>
            </a:r>
          </a:p>
          <a:p>
            <a:pPr marL="342900" lvl="1" indent="0">
              <a:buNone/>
            </a:pPr>
            <a:endParaRPr lang="en-US" dirty="0"/>
          </a:p>
          <a:p>
            <a:endParaRPr lang="en-US" dirty="0"/>
          </a:p>
        </p:txBody>
      </p:sp>
      <p:sp>
        <p:nvSpPr>
          <p:cNvPr id="4" name="Title 1">
            <a:extLst>
              <a:ext uri="{FF2B5EF4-FFF2-40B4-BE49-F238E27FC236}">
                <a16:creationId xmlns:a16="http://schemas.microsoft.com/office/drawing/2014/main" id="{E6505E36-DD1A-D471-DB65-D6E49B85AF1D}"/>
              </a:ext>
            </a:extLst>
          </p:cNvPr>
          <p:cNvSpPr txBox="1">
            <a:spLocks/>
          </p:cNvSpPr>
          <p:nvPr/>
        </p:nvSpPr>
        <p:spPr>
          <a:xfrm>
            <a:off x="531692" y="256142"/>
            <a:ext cx="7886700" cy="1325563"/>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What’s next? – Communication</a:t>
            </a:r>
          </a:p>
        </p:txBody>
      </p:sp>
      <p:pic>
        <p:nvPicPr>
          <p:cNvPr id="5" name="Picture 4">
            <a:extLst>
              <a:ext uri="{FF2B5EF4-FFF2-40B4-BE49-F238E27FC236}">
                <a16:creationId xmlns:a16="http://schemas.microsoft.com/office/drawing/2014/main" id="{3A58DE9D-4E07-002D-3695-A1225BE5BB84}"/>
              </a:ext>
            </a:extLst>
          </p:cNvPr>
          <p:cNvPicPr>
            <a:picLocks noChangeAspect="1"/>
          </p:cNvPicPr>
          <p:nvPr/>
        </p:nvPicPr>
        <p:blipFill>
          <a:blip r:embed="rId5"/>
          <a:stretch>
            <a:fillRect/>
          </a:stretch>
        </p:blipFill>
        <p:spPr>
          <a:xfrm>
            <a:off x="2056377" y="1844918"/>
            <a:ext cx="1486924" cy="1486924"/>
          </a:xfrm>
          <a:prstGeom prst="rect">
            <a:avLst/>
          </a:prstGeom>
        </p:spPr>
      </p:pic>
    </p:spTree>
    <p:extLst>
      <p:ext uri="{BB962C8B-B14F-4D97-AF65-F5344CB8AC3E}">
        <p14:creationId xmlns:p14="http://schemas.microsoft.com/office/powerpoint/2010/main" val="2852085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B9DA386-E1FA-FB4F-B078-265C375935F9}"/>
              </a:ext>
            </a:extLst>
          </p:cNvPr>
          <p:cNvSpPr>
            <a:spLocks noGrp="1"/>
          </p:cNvSpPr>
          <p:nvPr>
            <p:ph sz="quarter" idx="12"/>
          </p:nvPr>
        </p:nvSpPr>
        <p:spPr/>
        <p:txBody>
          <a:bodyPr/>
          <a:lstStyle/>
          <a:p>
            <a:endParaRPr lang="en-US" dirty="0"/>
          </a:p>
        </p:txBody>
      </p:sp>
      <p:pic>
        <p:nvPicPr>
          <p:cNvPr id="12" name="Picture Placeholder 3" descr="A picture containing water, large, table, covered&#10;&#10;Description automatically generated">
            <a:extLst>
              <a:ext uri="{FF2B5EF4-FFF2-40B4-BE49-F238E27FC236}">
                <a16:creationId xmlns:a16="http://schemas.microsoft.com/office/drawing/2014/main" id="{6ECB79C4-6E30-1E47-8F83-F3D539106C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 name="Rectangle 8"/>
          <p:cNvSpPr/>
          <p:nvPr/>
        </p:nvSpPr>
        <p:spPr>
          <a:xfrm>
            <a:off x="1" y="0"/>
            <a:ext cx="9143999"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0" y="3279813"/>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descr="Logo&#10;&#10;Description automatically generated">
            <a:extLst>
              <a:ext uri="{FF2B5EF4-FFF2-40B4-BE49-F238E27FC236}">
                <a16:creationId xmlns:a16="http://schemas.microsoft.com/office/drawing/2014/main" id="{02284143-8213-8E4F-892C-5E84EFB37BA6}"/>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
        <p:nvSpPr>
          <p:cNvPr id="2" name="Title 1">
            <a:extLst>
              <a:ext uri="{FF2B5EF4-FFF2-40B4-BE49-F238E27FC236}">
                <a16:creationId xmlns:a16="http://schemas.microsoft.com/office/drawing/2014/main" id="{3AAB939E-00DC-60AE-3A4A-BC72F7E32705}"/>
              </a:ext>
            </a:extLst>
          </p:cNvPr>
          <p:cNvSpPr>
            <a:spLocks noGrp="1"/>
          </p:cNvSpPr>
          <p:nvPr>
            <p:ph type="title"/>
          </p:nvPr>
        </p:nvSpPr>
        <p:spPr>
          <a:xfrm>
            <a:off x="637608" y="3516440"/>
            <a:ext cx="7886700" cy="1325563"/>
          </a:xfrm>
        </p:spPr>
        <p:txBody>
          <a:bodyPr/>
          <a:lstStyle/>
          <a:p>
            <a:r>
              <a:rPr lang="en-US" dirty="0">
                <a:solidFill>
                  <a:schemeClr val="bg1"/>
                </a:solidFill>
              </a:rPr>
              <a:t>Conner Creek Improvements</a:t>
            </a:r>
          </a:p>
        </p:txBody>
      </p:sp>
    </p:spTree>
    <p:extLst>
      <p:ext uri="{BB962C8B-B14F-4D97-AF65-F5344CB8AC3E}">
        <p14:creationId xmlns:p14="http://schemas.microsoft.com/office/powerpoint/2010/main" val="199497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B9CA-6E4F-4944-A574-F4301989611A}"/>
              </a:ext>
            </a:extLst>
          </p:cNvPr>
          <p:cNvSpPr>
            <a:spLocks noGrp="1"/>
          </p:cNvSpPr>
          <p:nvPr>
            <p:ph type="title"/>
          </p:nvPr>
        </p:nvSpPr>
        <p:spPr/>
        <p:txBody>
          <a:bodyPr anchor="t"/>
          <a:lstStyle/>
          <a:p>
            <a:r>
              <a:rPr lang="en-US" dirty="0"/>
              <a:t>System Background</a:t>
            </a:r>
          </a:p>
        </p:txBody>
      </p:sp>
      <p:pic>
        <p:nvPicPr>
          <p:cNvPr id="7" name="Picture 6">
            <a:extLst>
              <a:ext uri="{FF2B5EF4-FFF2-40B4-BE49-F238E27FC236}">
                <a16:creationId xmlns:a16="http://schemas.microsoft.com/office/drawing/2014/main" id="{49922CA5-3AAC-90C8-5394-252982C848B2}"/>
              </a:ext>
            </a:extLst>
          </p:cNvPr>
          <p:cNvPicPr>
            <a:picLocks noChangeAspect="1"/>
          </p:cNvPicPr>
          <p:nvPr/>
        </p:nvPicPr>
        <p:blipFill>
          <a:blip r:embed="rId3"/>
          <a:stretch>
            <a:fillRect/>
          </a:stretch>
        </p:blipFill>
        <p:spPr>
          <a:xfrm>
            <a:off x="514350" y="1095375"/>
            <a:ext cx="8115300" cy="4667250"/>
          </a:xfrm>
          <a:prstGeom prst="rect">
            <a:avLst/>
          </a:prstGeom>
        </p:spPr>
      </p:pic>
    </p:spTree>
    <p:extLst>
      <p:ext uri="{BB962C8B-B14F-4D97-AF65-F5344CB8AC3E}">
        <p14:creationId xmlns:p14="http://schemas.microsoft.com/office/powerpoint/2010/main" val="2927227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704CE-9F51-3AE1-005E-F8D9557CE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14FF3-A5E1-628F-A9B6-3AC36CF389AF}"/>
              </a:ext>
            </a:extLst>
          </p:cNvPr>
          <p:cNvSpPr>
            <a:spLocks noGrp="1"/>
          </p:cNvSpPr>
          <p:nvPr>
            <p:ph sz="quarter" idx="12"/>
          </p:nvPr>
        </p:nvSpPr>
        <p:spPr>
          <a:xfrm>
            <a:off x="368857" y="1476751"/>
            <a:ext cx="3334751" cy="4397386"/>
          </a:xfrm>
        </p:spPr>
        <p:txBody>
          <a:bodyPr>
            <a:normAutofit/>
          </a:bodyPr>
          <a:lstStyle/>
          <a:p>
            <a:r>
              <a:rPr lang="en-US" dirty="0"/>
              <a:t>Isolation Gate Installation</a:t>
            </a:r>
          </a:p>
          <a:p>
            <a:pPr lvl="1"/>
            <a:r>
              <a:rPr lang="en-US" dirty="0"/>
              <a:t>East Jefferson Relief Sewer</a:t>
            </a:r>
          </a:p>
          <a:p>
            <a:pPr lvl="1"/>
            <a:r>
              <a:rPr lang="en-US" dirty="0"/>
              <a:t>West Jefferson Relief Sewer</a:t>
            </a:r>
          </a:p>
          <a:p>
            <a:r>
              <a:rPr lang="en-US" dirty="0"/>
              <a:t>Storm Pump Replacements</a:t>
            </a:r>
          </a:p>
        </p:txBody>
      </p:sp>
      <p:sp>
        <p:nvSpPr>
          <p:cNvPr id="4" name="Title 1">
            <a:extLst>
              <a:ext uri="{FF2B5EF4-FFF2-40B4-BE49-F238E27FC236}">
                <a16:creationId xmlns:a16="http://schemas.microsoft.com/office/drawing/2014/main" id="{E6505E36-DD1A-D471-DB65-D6E49B85AF1D}"/>
              </a:ext>
            </a:extLst>
          </p:cNvPr>
          <p:cNvSpPr txBox="1">
            <a:spLocks/>
          </p:cNvSpPr>
          <p:nvPr/>
        </p:nvSpPr>
        <p:spPr>
          <a:xfrm>
            <a:off x="531692" y="256142"/>
            <a:ext cx="7886700" cy="1325563"/>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Improvements to the Storm Station</a:t>
            </a:r>
          </a:p>
        </p:txBody>
      </p:sp>
      <p:pic>
        <p:nvPicPr>
          <p:cNvPr id="7" name="Picture 6">
            <a:extLst>
              <a:ext uri="{FF2B5EF4-FFF2-40B4-BE49-F238E27FC236}">
                <a16:creationId xmlns:a16="http://schemas.microsoft.com/office/drawing/2014/main" id="{9EF31762-BAB8-70AC-66AF-0BF0C0542EE0}"/>
              </a:ext>
            </a:extLst>
          </p:cNvPr>
          <p:cNvPicPr>
            <a:picLocks noChangeAspect="1"/>
          </p:cNvPicPr>
          <p:nvPr/>
        </p:nvPicPr>
        <p:blipFill>
          <a:blip r:embed="rId3"/>
          <a:srcRect l="30016" t="27049" r="32638" b="24772"/>
          <a:stretch/>
        </p:blipFill>
        <p:spPr>
          <a:xfrm>
            <a:off x="3269424" y="1251413"/>
            <a:ext cx="5583153" cy="4142340"/>
          </a:xfrm>
          <a:prstGeom prst="rect">
            <a:avLst/>
          </a:prstGeom>
        </p:spPr>
      </p:pic>
      <p:sp>
        <p:nvSpPr>
          <p:cNvPr id="6" name="Rectangle 5">
            <a:extLst>
              <a:ext uri="{FF2B5EF4-FFF2-40B4-BE49-F238E27FC236}">
                <a16:creationId xmlns:a16="http://schemas.microsoft.com/office/drawing/2014/main" id="{B269BC0D-72AC-EABE-BA1A-B2B8ACA19DB1}"/>
              </a:ext>
            </a:extLst>
          </p:cNvPr>
          <p:cNvSpPr/>
          <p:nvPr/>
        </p:nvSpPr>
        <p:spPr>
          <a:xfrm rot="2219695">
            <a:off x="4928183" y="2991103"/>
            <a:ext cx="230038" cy="362309"/>
          </a:xfrm>
          <a:prstGeom prst="rect">
            <a:avLst/>
          </a:prstGeom>
          <a:solidFill>
            <a:srgbClr val="00A0CC"/>
          </a:solidFill>
          <a:ln>
            <a:solidFill>
              <a:srgbClr val="00A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79BE05B-EF11-A5C3-0A58-2377704FA535}"/>
              </a:ext>
            </a:extLst>
          </p:cNvPr>
          <p:cNvSpPr/>
          <p:nvPr/>
        </p:nvSpPr>
        <p:spPr>
          <a:xfrm rot="8779455">
            <a:off x="6675995" y="2850236"/>
            <a:ext cx="230038" cy="362309"/>
          </a:xfrm>
          <a:prstGeom prst="rect">
            <a:avLst/>
          </a:prstGeom>
          <a:solidFill>
            <a:srgbClr val="00A0CC"/>
          </a:solidFill>
          <a:ln>
            <a:solidFill>
              <a:srgbClr val="00A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7DE9C20-AF65-9D3B-A515-8FAFA4DCA18D}"/>
              </a:ext>
            </a:extLst>
          </p:cNvPr>
          <p:cNvSpPr txBox="1"/>
          <p:nvPr/>
        </p:nvSpPr>
        <p:spPr>
          <a:xfrm>
            <a:off x="3269424" y="1258539"/>
            <a:ext cx="1633268" cy="646331"/>
          </a:xfrm>
          <a:prstGeom prst="rect">
            <a:avLst/>
          </a:prstGeom>
          <a:solidFill>
            <a:schemeClr val="bg1"/>
          </a:solidFill>
          <a:ln w="25400">
            <a:solidFill>
              <a:schemeClr val="tx1">
                <a:lumMod val="60000"/>
                <a:lumOff val="40000"/>
              </a:schemeClr>
            </a:solidFill>
          </a:ln>
        </p:spPr>
        <p:txBody>
          <a:bodyPr wrap="square" rtlCol="0">
            <a:spAutoFit/>
          </a:bodyPr>
          <a:lstStyle/>
          <a:p>
            <a:r>
              <a:rPr lang="en-US" dirty="0"/>
              <a:t>New Isolation Gates </a:t>
            </a:r>
          </a:p>
        </p:txBody>
      </p:sp>
      <p:cxnSp>
        <p:nvCxnSpPr>
          <p:cNvPr id="11" name="Straight Arrow Connector 10">
            <a:extLst>
              <a:ext uri="{FF2B5EF4-FFF2-40B4-BE49-F238E27FC236}">
                <a16:creationId xmlns:a16="http://schemas.microsoft.com/office/drawing/2014/main" id="{D30B5925-EC04-2E21-773D-AD4C9C14166E}"/>
              </a:ext>
            </a:extLst>
          </p:cNvPr>
          <p:cNvCxnSpPr>
            <a:cxnSpLocks/>
          </p:cNvCxnSpPr>
          <p:nvPr/>
        </p:nvCxnSpPr>
        <p:spPr>
          <a:xfrm>
            <a:off x="4902692" y="1904870"/>
            <a:ext cx="140510" cy="1053489"/>
          </a:xfrm>
          <a:prstGeom prst="straightConnector1">
            <a:avLst/>
          </a:prstGeom>
          <a:ln w="38100">
            <a:solidFill>
              <a:srgbClr val="0EAAE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42AA43-3CD4-96EE-45D3-5E33C0E96888}"/>
              </a:ext>
            </a:extLst>
          </p:cNvPr>
          <p:cNvCxnSpPr>
            <a:cxnSpLocks/>
          </p:cNvCxnSpPr>
          <p:nvPr/>
        </p:nvCxnSpPr>
        <p:spPr>
          <a:xfrm>
            <a:off x="4902692" y="1904870"/>
            <a:ext cx="1757850" cy="959543"/>
          </a:xfrm>
          <a:prstGeom prst="straightConnector1">
            <a:avLst/>
          </a:prstGeom>
          <a:ln w="38100">
            <a:solidFill>
              <a:srgbClr val="0EAAE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369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704CE-9F51-3AE1-005E-F8D9557CE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14FF3-A5E1-628F-A9B6-3AC36CF389AF}"/>
              </a:ext>
            </a:extLst>
          </p:cNvPr>
          <p:cNvSpPr>
            <a:spLocks noGrp="1"/>
          </p:cNvSpPr>
          <p:nvPr>
            <p:ph sz="quarter" idx="12"/>
          </p:nvPr>
        </p:nvSpPr>
        <p:spPr>
          <a:xfrm>
            <a:off x="267724" y="1476751"/>
            <a:ext cx="3637140" cy="4393264"/>
          </a:xfrm>
        </p:spPr>
        <p:txBody>
          <a:bodyPr>
            <a:normAutofit/>
          </a:bodyPr>
          <a:lstStyle/>
          <a:p>
            <a:r>
              <a:rPr lang="en-US" dirty="0"/>
              <a:t>Improve Reliability</a:t>
            </a:r>
          </a:p>
          <a:p>
            <a:pPr lvl="1"/>
            <a:r>
              <a:rPr lang="en-US" dirty="0"/>
              <a:t>Cleaning</a:t>
            </a:r>
          </a:p>
          <a:p>
            <a:pPr lvl="1"/>
            <a:r>
              <a:rPr lang="en-US" dirty="0"/>
              <a:t>Inspection</a:t>
            </a:r>
          </a:p>
          <a:p>
            <a:pPr lvl="1"/>
            <a:r>
              <a:rPr lang="en-US" dirty="0"/>
              <a:t>Maintenance</a:t>
            </a:r>
          </a:p>
          <a:p>
            <a:r>
              <a:rPr lang="en-US" dirty="0"/>
              <a:t>Existing Limitations</a:t>
            </a:r>
          </a:p>
          <a:p>
            <a:r>
              <a:rPr lang="en-US" dirty="0"/>
              <a:t>160 MGD Firm Capacity</a:t>
            </a:r>
          </a:p>
          <a:p>
            <a:pPr lvl="2"/>
            <a:r>
              <a:rPr lang="en-US" dirty="0"/>
              <a:t>53 MGD Average Flow</a:t>
            </a:r>
          </a:p>
          <a:p>
            <a:pPr lvl="2"/>
            <a:r>
              <a:rPr lang="en-US" dirty="0"/>
              <a:t>148 MGD Peak Flow</a:t>
            </a:r>
          </a:p>
          <a:p>
            <a:r>
              <a:rPr lang="en-US" dirty="0"/>
              <a:t>N+2 Configuration</a:t>
            </a:r>
          </a:p>
        </p:txBody>
      </p:sp>
      <p:sp>
        <p:nvSpPr>
          <p:cNvPr id="4" name="Title 1">
            <a:extLst>
              <a:ext uri="{FF2B5EF4-FFF2-40B4-BE49-F238E27FC236}">
                <a16:creationId xmlns:a16="http://schemas.microsoft.com/office/drawing/2014/main" id="{E6505E36-DD1A-D471-DB65-D6E49B85AF1D}"/>
              </a:ext>
            </a:extLst>
          </p:cNvPr>
          <p:cNvSpPr txBox="1">
            <a:spLocks/>
          </p:cNvSpPr>
          <p:nvPr/>
        </p:nvSpPr>
        <p:spPr>
          <a:xfrm>
            <a:off x="531692" y="256142"/>
            <a:ext cx="7886700" cy="1325563"/>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Why is GLWA proposing a new Sanitary Pump Station?</a:t>
            </a:r>
          </a:p>
        </p:txBody>
      </p:sp>
      <p:pic>
        <p:nvPicPr>
          <p:cNvPr id="5" name="Picture 4">
            <a:extLst>
              <a:ext uri="{FF2B5EF4-FFF2-40B4-BE49-F238E27FC236}">
                <a16:creationId xmlns:a16="http://schemas.microsoft.com/office/drawing/2014/main" id="{8B9B58AE-CBF3-56AC-B1F5-AE618806B101}"/>
              </a:ext>
            </a:extLst>
          </p:cNvPr>
          <p:cNvPicPr>
            <a:picLocks noChangeAspect="1"/>
          </p:cNvPicPr>
          <p:nvPr/>
        </p:nvPicPr>
        <p:blipFill>
          <a:blip r:embed="rId3"/>
          <a:stretch>
            <a:fillRect/>
          </a:stretch>
        </p:blipFill>
        <p:spPr>
          <a:xfrm>
            <a:off x="3753853" y="2013292"/>
            <a:ext cx="5122423" cy="3120173"/>
          </a:xfrm>
          <a:prstGeom prst="rect">
            <a:avLst/>
          </a:prstGeom>
        </p:spPr>
      </p:pic>
    </p:spTree>
    <p:extLst>
      <p:ext uri="{BB962C8B-B14F-4D97-AF65-F5344CB8AC3E}">
        <p14:creationId xmlns:p14="http://schemas.microsoft.com/office/powerpoint/2010/main" val="4269075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B9DA386-E1FA-FB4F-B078-265C375935F9}"/>
              </a:ext>
            </a:extLst>
          </p:cNvPr>
          <p:cNvSpPr>
            <a:spLocks noGrp="1"/>
          </p:cNvSpPr>
          <p:nvPr>
            <p:ph sz="quarter" idx="12"/>
          </p:nvPr>
        </p:nvSpPr>
        <p:spPr/>
        <p:txBody>
          <a:bodyPr/>
          <a:lstStyle/>
          <a:p>
            <a:endParaRPr lang="en-US" dirty="0"/>
          </a:p>
        </p:txBody>
      </p:sp>
      <p:pic>
        <p:nvPicPr>
          <p:cNvPr id="12" name="Picture Placeholder 3" descr="A picture containing water, large, table, covered&#10;&#10;Description automatically generated">
            <a:extLst>
              <a:ext uri="{FF2B5EF4-FFF2-40B4-BE49-F238E27FC236}">
                <a16:creationId xmlns:a16="http://schemas.microsoft.com/office/drawing/2014/main" id="{6ECB79C4-6E30-1E47-8F83-F3D539106C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 name="Rectangle 8"/>
          <p:cNvSpPr/>
          <p:nvPr/>
        </p:nvSpPr>
        <p:spPr>
          <a:xfrm>
            <a:off x="1" y="0"/>
            <a:ext cx="9143999"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0" y="3279813"/>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descr="Logo&#10;&#10;Description automatically generated">
            <a:extLst>
              <a:ext uri="{FF2B5EF4-FFF2-40B4-BE49-F238E27FC236}">
                <a16:creationId xmlns:a16="http://schemas.microsoft.com/office/drawing/2014/main" id="{02284143-8213-8E4F-892C-5E84EFB37BA6}"/>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
        <p:nvSpPr>
          <p:cNvPr id="2" name="Title 1">
            <a:extLst>
              <a:ext uri="{FF2B5EF4-FFF2-40B4-BE49-F238E27FC236}">
                <a16:creationId xmlns:a16="http://schemas.microsoft.com/office/drawing/2014/main" id="{3AAB939E-00DC-60AE-3A4A-BC72F7E32705}"/>
              </a:ext>
            </a:extLst>
          </p:cNvPr>
          <p:cNvSpPr>
            <a:spLocks noGrp="1"/>
          </p:cNvSpPr>
          <p:nvPr>
            <p:ph type="title"/>
          </p:nvPr>
        </p:nvSpPr>
        <p:spPr>
          <a:xfrm>
            <a:off x="529118" y="3516440"/>
            <a:ext cx="8085762" cy="1325563"/>
          </a:xfrm>
        </p:spPr>
        <p:txBody>
          <a:bodyPr/>
          <a:lstStyle/>
          <a:p>
            <a:r>
              <a:rPr lang="en-US" dirty="0">
                <a:solidFill>
                  <a:schemeClr val="bg1"/>
                </a:solidFill>
              </a:rPr>
              <a:t>System Background </a:t>
            </a:r>
          </a:p>
        </p:txBody>
      </p:sp>
    </p:spTree>
    <p:extLst>
      <p:ext uri="{BB962C8B-B14F-4D97-AF65-F5344CB8AC3E}">
        <p14:creationId xmlns:p14="http://schemas.microsoft.com/office/powerpoint/2010/main" val="8504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63FB4-DF08-416E-014C-440E4415B47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68DA606-F84B-5B39-00E3-EE8053115336}"/>
              </a:ext>
            </a:extLst>
          </p:cNvPr>
          <p:cNvSpPr txBox="1">
            <a:spLocks/>
          </p:cNvSpPr>
          <p:nvPr/>
        </p:nvSpPr>
        <p:spPr>
          <a:xfrm>
            <a:off x="531692" y="256142"/>
            <a:ext cx="7886700" cy="1325563"/>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Where will the new Sanitary Pump Station be located?</a:t>
            </a:r>
          </a:p>
        </p:txBody>
      </p:sp>
      <p:pic>
        <p:nvPicPr>
          <p:cNvPr id="5" name="Picture 4">
            <a:extLst>
              <a:ext uri="{FF2B5EF4-FFF2-40B4-BE49-F238E27FC236}">
                <a16:creationId xmlns:a16="http://schemas.microsoft.com/office/drawing/2014/main" id="{397D7605-CD25-6491-6DC0-AE395E2F4F3C}"/>
              </a:ext>
            </a:extLst>
          </p:cNvPr>
          <p:cNvPicPr>
            <a:picLocks noChangeAspect="1"/>
          </p:cNvPicPr>
          <p:nvPr/>
        </p:nvPicPr>
        <p:blipFill>
          <a:blip r:embed="rId3"/>
          <a:srcRect t="2535" b="4354"/>
          <a:stretch/>
        </p:blipFill>
        <p:spPr>
          <a:xfrm>
            <a:off x="552274" y="1430117"/>
            <a:ext cx="8039451" cy="4421006"/>
          </a:xfrm>
          <a:prstGeom prst="rect">
            <a:avLst/>
          </a:prstGeom>
        </p:spPr>
      </p:pic>
    </p:spTree>
    <p:extLst>
      <p:ext uri="{BB962C8B-B14F-4D97-AF65-F5344CB8AC3E}">
        <p14:creationId xmlns:p14="http://schemas.microsoft.com/office/powerpoint/2010/main" val="2026015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704CE-9F51-3AE1-005E-F8D9557CEEB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38DFBD7-C589-64C6-6032-0297BF1C7723}"/>
              </a:ext>
            </a:extLst>
          </p:cNvPr>
          <p:cNvPicPr>
            <a:picLocks noChangeAspect="1"/>
          </p:cNvPicPr>
          <p:nvPr/>
        </p:nvPicPr>
        <p:blipFill>
          <a:blip r:embed="rId3"/>
          <a:srcRect b="8312"/>
          <a:stretch/>
        </p:blipFill>
        <p:spPr>
          <a:xfrm>
            <a:off x="231006" y="1430202"/>
            <a:ext cx="8681987" cy="4344211"/>
          </a:xfrm>
          <a:prstGeom prst="rect">
            <a:avLst/>
          </a:prstGeom>
        </p:spPr>
      </p:pic>
      <p:sp>
        <p:nvSpPr>
          <p:cNvPr id="4" name="Title 1">
            <a:extLst>
              <a:ext uri="{FF2B5EF4-FFF2-40B4-BE49-F238E27FC236}">
                <a16:creationId xmlns:a16="http://schemas.microsoft.com/office/drawing/2014/main" id="{E6505E36-DD1A-D471-DB65-D6E49B85AF1D}"/>
              </a:ext>
            </a:extLst>
          </p:cNvPr>
          <p:cNvSpPr txBox="1">
            <a:spLocks/>
          </p:cNvSpPr>
          <p:nvPr/>
        </p:nvSpPr>
        <p:spPr>
          <a:xfrm>
            <a:off x="531692" y="256142"/>
            <a:ext cx="7886700" cy="1325563"/>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Where will the new Sanitary Pump Station be located?</a:t>
            </a:r>
          </a:p>
        </p:txBody>
      </p:sp>
    </p:spTree>
    <p:extLst>
      <p:ext uri="{BB962C8B-B14F-4D97-AF65-F5344CB8AC3E}">
        <p14:creationId xmlns:p14="http://schemas.microsoft.com/office/powerpoint/2010/main" val="1372727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8ACCC-127A-3BB6-F57E-353D59D769A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F2143-6A1D-8B5F-CCA3-AEC08728E2C2}"/>
              </a:ext>
            </a:extLst>
          </p:cNvPr>
          <p:cNvSpPr>
            <a:spLocks noGrp="1"/>
          </p:cNvSpPr>
          <p:nvPr>
            <p:ph sz="quarter" idx="12"/>
          </p:nvPr>
        </p:nvSpPr>
        <p:spPr>
          <a:xfrm>
            <a:off x="254898" y="1357853"/>
            <a:ext cx="4178045" cy="4359553"/>
          </a:xfrm>
        </p:spPr>
        <p:txBody>
          <a:bodyPr>
            <a:normAutofit/>
          </a:bodyPr>
          <a:lstStyle/>
          <a:p>
            <a:r>
              <a:rPr lang="en-US" dirty="0"/>
              <a:t>Quarterly Meetings</a:t>
            </a:r>
          </a:p>
          <a:p>
            <a:r>
              <a:rPr lang="en-US" dirty="0"/>
              <a:t>Additional Meetings</a:t>
            </a:r>
          </a:p>
          <a:p>
            <a:pPr lvl="1"/>
            <a:r>
              <a:rPr lang="en-US" dirty="0"/>
              <a:t>District 4</a:t>
            </a:r>
          </a:p>
          <a:p>
            <a:pPr lvl="2"/>
            <a:r>
              <a:rPr lang="en-US" dirty="0"/>
              <a:t>Councilmember Johnson</a:t>
            </a:r>
          </a:p>
          <a:p>
            <a:pPr lvl="2"/>
            <a:r>
              <a:rPr lang="en-US" dirty="0"/>
              <a:t>Community Advisory Council</a:t>
            </a:r>
          </a:p>
          <a:p>
            <a:pPr lvl="2"/>
            <a:r>
              <a:rPr lang="en-US" dirty="0"/>
              <a:t>Department of Neighborhoods</a:t>
            </a:r>
          </a:p>
          <a:p>
            <a:r>
              <a:rPr lang="en-US" dirty="0"/>
              <a:t>Preliminary Plan Review</a:t>
            </a:r>
          </a:p>
          <a:p>
            <a:r>
              <a:rPr lang="en-US" dirty="0"/>
              <a:t>Exterior Design</a:t>
            </a:r>
          </a:p>
          <a:p>
            <a:pPr lvl="2"/>
            <a:endParaRPr lang="en-US" dirty="0"/>
          </a:p>
          <a:p>
            <a:pPr marL="342900" lvl="1" indent="0">
              <a:buNone/>
            </a:pPr>
            <a:endParaRPr lang="en-US" dirty="0"/>
          </a:p>
          <a:p>
            <a:endParaRPr lang="en-US" dirty="0"/>
          </a:p>
        </p:txBody>
      </p:sp>
      <p:sp>
        <p:nvSpPr>
          <p:cNvPr id="4" name="Title 1">
            <a:extLst>
              <a:ext uri="{FF2B5EF4-FFF2-40B4-BE49-F238E27FC236}">
                <a16:creationId xmlns:a16="http://schemas.microsoft.com/office/drawing/2014/main" id="{7745F0B0-7EBD-9F31-13D8-8CEE566DA982}"/>
              </a:ext>
            </a:extLst>
          </p:cNvPr>
          <p:cNvSpPr txBox="1">
            <a:spLocks/>
          </p:cNvSpPr>
          <p:nvPr/>
        </p:nvSpPr>
        <p:spPr>
          <a:xfrm>
            <a:off x="531692" y="256142"/>
            <a:ext cx="7886700" cy="1325563"/>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What’s next?</a:t>
            </a:r>
          </a:p>
        </p:txBody>
      </p:sp>
      <p:pic>
        <p:nvPicPr>
          <p:cNvPr id="2" name="Picture 1">
            <a:extLst>
              <a:ext uri="{FF2B5EF4-FFF2-40B4-BE49-F238E27FC236}">
                <a16:creationId xmlns:a16="http://schemas.microsoft.com/office/drawing/2014/main" id="{D609B11A-C555-A476-95D5-E663640A9A5F}"/>
              </a:ext>
            </a:extLst>
          </p:cNvPr>
          <p:cNvPicPr>
            <a:picLocks noChangeAspect="1"/>
          </p:cNvPicPr>
          <p:nvPr/>
        </p:nvPicPr>
        <p:blipFill>
          <a:blip r:embed="rId3"/>
          <a:srcRect l="20730" r="21949"/>
          <a:stretch/>
        </p:blipFill>
        <p:spPr>
          <a:xfrm>
            <a:off x="4406481" y="1473934"/>
            <a:ext cx="4482621" cy="3910131"/>
          </a:xfrm>
          <a:prstGeom prst="rect">
            <a:avLst/>
          </a:prstGeom>
        </p:spPr>
      </p:pic>
    </p:spTree>
    <p:extLst>
      <p:ext uri="{BB962C8B-B14F-4D97-AF65-F5344CB8AC3E}">
        <p14:creationId xmlns:p14="http://schemas.microsoft.com/office/powerpoint/2010/main" val="3541903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B9DA386-E1FA-FB4F-B078-265C375935F9}"/>
              </a:ext>
            </a:extLst>
          </p:cNvPr>
          <p:cNvSpPr>
            <a:spLocks noGrp="1"/>
          </p:cNvSpPr>
          <p:nvPr>
            <p:ph sz="quarter" idx="12"/>
          </p:nvPr>
        </p:nvSpPr>
        <p:spPr/>
        <p:txBody>
          <a:bodyPr/>
          <a:lstStyle/>
          <a:p>
            <a:endParaRPr lang="en-US" dirty="0"/>
          </a:p>
        </p:txBody>
      </p:sp>
      <p:pic>
        <p:nvPicPr>
          <p:cNvPr id="12" name="Picture Placeholder 3" descr="A picture containing water, large, table, covered&#10;&#10;Description automatically generated">
            <a:extLst>
              <a:ext uri="{FF2B5EF4-FFF2-40B4-BE49-F238E27FC236}">
                <a16:creationId xmlns:a16="http://schemas.microsoft.com/office/drawing/2014/main" id="{6ECB79C4-6E30-1E47-8F83-F3D539106C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 name="Rectangle 8"/>
          <p:cNvSpPr/>
          <p:nvPr/>
        </p:nvSpPr>
        <p:spPr>
          <a:xfrm>
            <a:off x="1" y="0"/>
            <a:ext cx="9143999"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0" y="3279813"/>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descr="Logo&#10;&#10;Description automatically generated">
            <a:extLst>
              <a:ext uri="{FF2B5EF4-FFF2-40B4-BE49-F238E27FC236}">
                <a16:creationId xmlns:a16="http://schemas.microsoft.com/office/drawing/2014/main" id="{02284143-8213-8E4F-892C-5E84EFB37BA6}"/>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
        <p:nvSpPr>
          <p:cNvPr id="2" name="Title 1">
            <a:extLst>
              <a:ext uri="{FF2B5EF4-FFF2-40B4-BE49-F238E27FC236}">
                <a16:creationId xmlns:a16="http://schemas.microsoft.com/office/drawing/2014/main" id="{3AAB939E-00DC-60AE-3A4A-BC72F7E32705}"/>
              </a:ext>
            </a:extLst>
          </p:cNvPr>
          <p:cNvSpPr>
            <a:spLocks noGrp="1"/>
          </p:cNvSpPr>
          <p:nvPr>
            <p:ph type="title"/>
          </p:nvPr>
        </p:nvSpPr>
        <p:spPr>
          <a:xfrm>
            <a:off x="637608" y="3516440"/>
            <a:ext cx="7886700" cy="1325563"/>
          </a:xfrm>
        </p:spPr>
        <p:txBody>
          <a:bodyPr/>
          <a:lstStyle/>
          <a:p>
            <a:r>
              <a:rPr lang="en-US" dirty="0">
                <a:solidFill>
                  <a:schemeClr val="bg1"/>
                </a:solidFill>
              </a:rPr>
              <a:t>Questions</a:t>
            </a:r>
          </a:p>
        </p:txBody>
      </p:sp>
    </p:spTree>
    <p:extLst>
      <p:ext uri="{BB962C8B-B14F-4D97-AF65-F5344CB8AC3E}">
        <p14:creationId xmlns:p14="http://schemas.microsoft.com/office/powerpoint/2010/main" val="81524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625859-59C1-B84B-60E3-4F8AA883CD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8BDD27-E134-244A-BD5E-09C16E47D92D}"/>
              </a:ext>
            </a:extLst>
          </p:cNvPr>
          <p:cNvSpPr>
            <a:spLocks noGrp="1"/>
          </p:cNvSpPr>
          <p:nvPr>
            <p:ph type="title"/>
          </p:nvPr>
        </p:nvSpPr>
        <p:spPr>
          <a:xfrm>
            <a:off x="666750" y="367366"/>
            <a:ext cx="7886700" cy="1325563"/>
          </a:xfrm>
        </p:spPr>
        <p:txBody>
          <a:bodyPr lIns="91440" tIns="45720" rIns="91440" bIns="45720" anchor="ctr" anchorCtr="0"/>
          <a:lstStyle/>
          <a:p>
            <a:r>
              <a:rPr lang="en-US" dirty="0"/>
              <a:t>Jefferson Chalmers Topography Relative to Detroit River Levels </a:t>
            </a:r>
          </a:p>
        </p:txBody>
      </p:sp>
      <p:pic>
        <p:nvPicPr>
          <p:cNvPr id="7" name="Picture 6">
            <a:extLst>
              <a:ext uri="{FF2B5EF4-FFF2-40B4-BE49-F238E27FC236}">
                <a16:creationId xmlns:a16="http://schemas.microsoft.com/office/drawing/2014/main" id="{EF9D7D8D-7A98-D739-2226-308527E3E513}"/>
              </a:ext>
            </a:extLst>
          </p:cNvPr>
          <p:cNvPicPr>
            <a:picLocks noChangeAspect="1"/>
          </p:cNvPicPr>
          <p:nvPr/>
        </p:nvPicPr>
        <p:blipFill>
          <a:blip r:embed="rId3"/>
          <a:stretch>
            <a:fillRect/>
          </a:stretch>
        </p:blipFill>
        <p:spPr>
          <a:xfrm>
            <a:off x="4221166" y="1779074"/>
            <a:ext cx="4075957" cy="4309475"/>
          </a:xfrm>
          <a:prstGeom prst="rect">
            <a:avLst/>
          </a:prstGeom>
        </p:spPr>
      </p:pic>
      <p:pic>
        <p:nvPicPr>
          <p:cNvPr id="9" name="Picture 8">
            <a:extLst>
              <a:ext uri="{FF2B5EF4-FFF2-40B4-BE49-F238E27FC236}">
                <a16:creationId xmlns:a16="http://schemas.microsoft.com/office/drawing/2014/main" id="{C3E4F80E-504A-0F1E-4BF8-AB28B4A25799}"/>
              </a:ext>
            </a:extLst>
          </p:cNvPr>
          <p:cNvPicPr>
            <a:picLocks noChangeAspect="1"/>
          </p:cNvPicPr>
          <p:nvPr/>
        </p:nvPicPr>
        <p:blipFill>
          <a:blip r:embed="rId4"/>
          <a:srcRect l="4662"/>
          <a:stretch/>
        </p:blipFill>
        <p:spPr>
          <a:xfrm>
            <a:off x="8033931" y="3997311"/>
            <a:ext cx="1039038" cy="1877969"/>
          </a:xfrm>
          <a:prstGeom prst="rect">
            <a:avLst/>
          </a:prstGeom>
        </p:spPr>
      </p:pic>
      <p:sp>
        <p:nvSpPr>
          <p:cNvPr id="10" name="TextBox 9">
            <a:extLst>
              <a:ext uri="{FF2B5EF4-FFF2-40B4-BE49-F238E27FC236}">
                <a16:creationId xmlns:a16="http://schemas.microsoft.com/office/drawing/2014/main" id="{FDD5ECD4-3C3D-2AC2-EFE4-FE0A2B025849}"/>
              </a:ext>
            </a:extLst>
          </p:cNvPr>
          <p:cNvSpPr txBox="1"/>
          <p:nvPr/>
        </p:nvSpPr>
        <p:spPr>
          <a:xfrm>
            <a:off x="1940682" y="1567061"/>
            <a:ext cx="2235200" cy="646331"/>
          </a:xfrm>
          <a:prstGeom prst="rect">
            <a:avLst/>
          </a:prstGeom>
          <a:noFill/>
          <a:ln>
            <a:solidFill>
              <a:schemeClr val="tx1"/>
            </a:solidFill>
          </a:ln>
        </p:spPr>
        <p:txBody>
          <a:bodyPr wrap="square" rtlCol="0">
            <a:spAutoFit/>
          </a:bodyPr>
          <a:lstStyle/>
          <a:p>
            <a:r>
              <a:rPr lang="en-US" dirty="0"/>
              <a:t>5 to 7 ft below Max River Level of 578</a:t>
            </a:r>
          </a:p>
        </p:txBody>
      </p:sp>
      <p:cxnSp>
        <p:nvCxnSpPr>
          <p:cNvPr id="12" name="Straight Arrow Connector 11">
            <a:extLst>
              <a:ext uri="{FF2B5EF4-FFF2-40B4-BE49-F238E27FC236}">
                <a16:creationId xmlns:a16="http://schemas.microsoft.com/office/drawing/2014/main" id="{66E216C0-30DB-1191-8448-234FC38FF106}"/>
              </a:ext>
            </a:extLst>
          </p:cNvPr>
          <p:cNvCxnSpPr>
            <a:cxnSpLocks/>
          </p:cNvCxnSpPr>
          <p:nvPr/>
        </p:nvCxnSpPr>
        <p:spPr>
          <a:xfrm>
            <a:off x="4194603" y="2069080"/>
            <a:ext cx="903162" cy="1511168"/>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D0AE5FC3-5657-0E7B-A887-1E0791C7AD06}"/>
              </a:ext>
            </a:extLst>
          </p:cNvPr>
          <p:cNvPicPr>
            <a:picLocks noChangeAspect="1"/>
          </p:cNvPicPr>
          <p:nvPr/>
        </p:nvPicPr>
        <p:blipFill>
          <a:blip r:embed="rId5"/>
          <a:stretch>
            <a:fillRect/>
          </a:stretch>
        </p:blipFill>
        <p:spPr>
          <a:xfrm>
            <a:off x="109131" y="2242006"/>
            <a:ext cx="4085472" cy="1897550"/>
          </a:xfrm>
          <a:prstGeom prst="rect">
            <a:avLst/>
          </a:prstGeom>
        </p:spPr>
      </p:pic>
      <p:pic>
        <p:nvPicPr>
          <p:cNvPr id="3" name="Picture 2">
            <a:extLst>
              <a:ext uri="{FF2B5EF4-FFF2-40B4-BE49-F238E27FC236}">
                <a16:creationId xmlns:a16="http://schemas.microsoft.com/office/drawing/2014/main" id="{DE76BBEE-DA75-69CC-5AFE-EE285F09219F}"/>
              </a:ext>
            </a:extLst>
          </p:cNvPr>
          <p:cNvPicPr>
            <a:picLocks noChangeAspect="1"/>
          </p:cNvPicPr>
          <p:nvPr/>
        </p:nvPicPr>
        <p:blipFill>
          <a:blip r:embed="rId6"/>
          <a:stretch>
            <a:fillRect/>
          </a:stretch>
        </p:blipFill>
        <p:spPr>
          <a:xfrm>
            <a:off x="372754" y="4139556"/>
            <a:ext cx="3558225" cy="2022141"/>
          </a:xfrm>
          <a:prstGeom prst="rect">
            <a:avLst/>
          </a:prstGeom>
        </p:spPr>
      </p:pic>
    </p:spTree>
    <p:extLst>
      <p:ext uri="{BB962C8B-B14F-4D97-AF65-F5344CB8AC3E}">
        <p14:creationId xmlns:p14="http://schemas.microsoft.com/office/powerpoint/2010/main" val="1564155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74D7B5-248D-3A92-93C2-6384737C3C10}"/>
              </a:ext>
            </a:extLst>
          </p:cNvPr>
          <p:cNvSpPr>
            <a:spLocks noGrp="1"/>
          </p:cNvSpPr>
          <p:nvPr>
            <p:ph type="title"/>
          </p:nvPr>
        </p:nvSpPr>
        <p:spPr>
          <a:xfrm>
            <a:off x="666750" y="367366"/>
            <a:ext cx="7886700" cy="1325563"/>
          </a:xfrm>
        </p:spPr>
        <p:txBody>
          <a:bodyPr lIns="91440" tIns="45720" rIns="91440" bIns="45720" anchor="ctr" anchorCtr="0"/>
          <a:lstStyle/>
          <a:p>
            <a:r>
              <a:rPr lang="en-US" dirty="0"/>
              <a:t>Jefferson Chalmers Topography Relative to Detroit River Levels </a:t>
            </a:r>
          </a:p>
        </p:txBody>
      </p:sp>
      <p:pic>
        <p:nvPicPr>
          <p:cNvPr id="21" name="Picture 20">
            <a:extLst>
              <a:ext uri="{FF2B5EF4-FFF2-40B4-BE49-F238E27FC236}">
                <a16:creationId xmlns:a16="http://schemas.microsoft.com/office/drawing/2014/main" id="{DC1D0E51-98F8-6D6E-6313-2A6BBD851EB0}"/>
              </a:ext>
            </a:extLst>
          </p:cNvPr>
          <p:cNvPicPr>
            <a:picLocks noChangeAspect="1"/>
          </p:cNvPicPr>
          <p:nvPr/>
        </p:nvPicPr>
        <p:blipFill>
          <a:blip r:embed="rId3"/>
          <a:srcRect b="1851"/>
          <a:stretch/>
        </p:blipFill>
        <p:spPr>
          <a:xfrm>
            <a:off x="2086614" y="1572279"/>
            <a:ext cx="6728397" cy="3025122"/>
          </a:xfrm>
          <a:prstGeom prst="rect">
            <a:avLst/>
          </a:prstGeom>
        </p:spPr>
      </p:pic>
      <p:sp>
        <p:nvSpPr>
          <p:cNvPr id="22" name="TextBox 21">
            <a:extLst>
              <a:ext uri="{FF2B5EF4-FFF2-40B4-BE49-F238E27FC236}">
                <a16:creationId xmlns:a16="http://schemas.microsoft.com/office/drawing/2014/main" id="{219BAFA3-B621-51A6-0559-B159D5483CD3}"/>
              </a:ext>
            </a:extLst>
          </p:cNvPr>
          <p:cNvSpPr txBox="1"/>
          <p:nvPr/>
        </p:nvSpPr>
        <p:spPr>
          <a:xfrm>
            <a:off x="225039" y="1674444"/>
            <a:ext cx="1861575" cy="923330"/>
          </a:xfrm>
          <a:prstGeom prst="rect">
            <a:avLst/>
          </a:prstGeom>
          <a:noFill/>
        </p:spPr>
        <p:txBody>
          <a:bodyPr wrap="square" rtlCol="0">
            <a:spAutoFit/>
          </a:bodyPr>
          <a:lstStyle/>
          <a:p>
            <a:r>
              <a:rPr lang="en-US" dirty="0"/>
              <a:t>2019 &amp; 2020 River Levels reached 577.50</a:t>
            </a:r>
          </a:p>
        </p:txBody>
      </p:sp>
      <p:sp>
        <p:nvSpPr>
          <p:cNvPr id="35" name="Content Placeholder 4">
            <a:extLst>
              <a:ext uri="{FF2B5EF4-FFF2-40B4-BE49-F238E27FC236}">
                <a16:creationId xmlns:a16="http://schemas.microsoft.com/office/drawing/2014/main" id="{A685B9B7-D62F-A824-A2DD-8E5D5D25DE68}"/>
              </a:ext>
            </a:extLst>
          </p:cNvPr>
          <p:cNvSpPr>
            <a:spLocks noGrp="1"/>
          </p:cNvSpPr>
          <p:nvPr>
            <p:ph sz="quarter" idx="12"/>
          </p:nvPr>
        </p:nvSpPr>
        <p:spPr>
          <a:xfrm>
            <a:off x="0" y="4508500"/>
            <a:ext cx="9144000" cy="1803400"/>
          </a:xfrm>
        </p:spPr>
        <p:txBody>
          <a:bodyPr/>
          <a:lstStyle/>
          <a:p>
            <a:r>
              <a:rPr lang="en-US" sz="2400" dirty="0"/>
              <a:t>GLWA system protected Jefferson Chalmers Community by removing over 1 Billion Gallons of water from River Inflow  </a:t>
            </a:r>
          </a:p>
          <a:p>
            <a:r>
              <a:rPr lang="en-US" sz="2400" dirty="0"/>
              <a:t>The Freud Pumpstation operated 50% more in run hours in 2019/2020 compared to the average of 2017-2024 </a:t>
            </a:r>
          </a:p>
          <a:p>
            <a:pPr marL="0" indent="0">
              <a:buNone/>
            </a:pPr>
            <a:endParaRPr lang="en-US" dirty="0"/>
          </a:p>
          <a:p>
            <a:endParaRPr lang="en-US" dirty="0"/>
          </a:p>
        </p:txBody>
      </p:sp>
    </p:spTree>
    <p:extLst>
      <p:ext uri="{BB962C8B-B14F-4D97-AF65-F5344CB8AC3E}">
        <p14:creationId xmlns:p14="http://schemas.microsoft.com/office/powerpoint/2010/main" val="1229068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F040B53-74E3-20D2-E96A-822BF9E8021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think-cell data - do not delete" hidden="1">
                        <a:extLst>
                          <a:ext uri="{FF2B5EF4-FFF2-40B4-BE49-F238E27FC236}">
                            <a16:creationId xmlns:a16="http://schemas.microsoft.com/office/drawing/2014/main" id="{3F040B53-74E3-20D2-E96A-822BF9E802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751EDB2-FF3D-B931-824D-D0044FFFB6AC}"/>
              </a:ext>
            </a:extLst>
          </p:cNvPr>
          <p:cNvSpPr>
            <a:spLocks noGrp="1"/>
          </p:cNvSpPr>
          <p:nvPr>
            <p:ph type="title"/>
          </p:nvPr>
        </p:nvSpPr>
        <p:spPr>
          <a:xfrm>
            <a:off x="488230" y="34354"/>
            <a:ext cx="8144815" cy="705606"/>
          </a:xfrm>
        </p:spPr>
        <p:txBody>
          <a:bodyPr vert="horz"/>
          <a:lstStyle/>
          <a:p>
            <a:r>
              <a:rPr lang="en-US" dirty="0"/>
              <a:t>East Side System FIRMs</a:t>
            </a:r>
          </a:p>
        </p:txBody>
      </p:sp>
      <p:sp>
        <p:nvSpPr>
          <p:cNvPr id="3" name="Content Placeholder 2">
            <a:extLst>
              <a:ext uri="{FF2B5EF4-FFF2-40B4-BE49-F238E27FC236}">
                <a16:creationId xmlns:a16="http://schemas.microsoft.com/office/drawing/2014/main" id="{4EDC3B5D-B9BC-22C8-1C42-68C316AAE1B0}"/>
              </a:ext>
            </a:extLst>
          </p:cNvPr>
          <p:cNvSpPr>
            <a:spLocks noGrp="1"/>
          </p:cNvSpPr>
          <p:nvPr>
            <p:ph sz="quarter" idx="12"/>
          </p:nvPr>
        </p:nvSpPr>
        <p:spPr>
          <a:xfrm>
            <a:off x="207335" y="5577223"/>
            <a:ext cx="8729330" cy="75107"/>
          </a:xfrm>
        </p:spPr>
        <p:txBody>
          <a:bodyPr/>
          <a:lstStyle/>
          <a:p>
            <a:pPr marL="0" indent="0" algn="ctr">
              <a:buNone/>
            </a:pPr>
            <a:r>
              <a:rPr lang="en-US" b="1" dirty="0"/>
              <a:t>Flood Plain Designation Jefferson Chalmers in 2021</a:t>
            </a:r>
          </a:p>
          <a:p>
            <a:endParaRPr lang="en-US" dirty="0"/>
          </a:p>
        </p:txBody>
      </p:sp>
      <p:sp>
        <p:nvSpPr>
          <p:cNvPr id="4" name="TextBox 3">
            <a:extLst>
              <a:ext uri="{FF2B5EF4-FFF2-40B4-BE49-F238E27FC236}">
                <a16:creationId xmlns:a16="http://schemas.microsoft.com/office/drawing/2014/main" id="{8A883827-5C65-3BDB-87D8-0005866A2A55}"/>
              </a:ext>
            </a:extLst>
          </p:cNvPr>
          <p:cNvSpPr txBox="1"/>
          <p:nvPr/>
        </p:nvSpPr>
        <p:spPr>
          <a:xfrm>
            <a:off x="1571653" y="6005700"/>
            <a:ext cx="4482623" cy="738664"/>
          </a:xfrm>
          <a:prstGeom prst="rect">
            <a:avLst/>
          </a:prstGeom>
          <a:noFill/>
        </p:spPr>
        <p:txBody>
          <a:bodyPr wrap="square" rtlCol="0">
            <a:spAutoFit/>
          </a:bodyPr>
          <a:lstStyle/>
          <a:p>
            <a:r>
              <a:rPr lang="en-US" sz="1400" dirty="0"/>
              <a:t>FEMA : Federal Emergency Management Agency</a:t>
            </a:r>
          </a:p>
          <a:p>
            <a:r>
              <a:rPr lang="en-US" sz="1400" dirty="0"/>
              <a:t>FIRMs: Flood Insurance Rate Maps </a:t>
            </a:r>
          </a:p>
          <a:p>
            <a:r>
              <a:rPr lang="en-US" sz="1400" dirty="0">
                <a:hlinkClick r:id="rId6"/>
              </a:rPr>
              <a:t>FEMA Flood Map Service Center | Search By Address</a:t>
            </a:r>
            <a:endParaRPr lang="en-US" sz="1400" dirty="0"/>
          </a:p>
        </p:txBody>
      </p:sp>
      <p:grpSp>
        <p:nvGrpSpPr>
          <p:cNvPr id="13" name="Group 12">
            <a:extLst>
              <a:ext uri="{FF2B5EF4-FFF2-40B4-BE49-F238E27FC236}">
                <a16:creationId xmlns:a16="http://schemas.microsoft.com/office/drawing/2014/main" id="{5A28C785-9576-1D9F-EDA7-7E72E140714B}"/>
              </a:ext>
            </a:extLst>
          </p:cNvPr>
          <p:cNvGrpSpPr/>
          <p:nvPr/>
        </p:nvGrpSpPr>
        <p:grpSpPr>
          <a:xfrm>
            <a:off x="997346" y="658729"/>
            <a:ext cx="7635699" cy="4880833"/>
            <a:chOff x="3512820" y="1397710"/>
            <a:chExt cx="5570457" cy="4759973"/>
          </a:xfrm>
        </p:grpSpPr>
        <p:pic>
          <p:nvPicPr>
            <p:cNvPr id="6" name="Picture 5">
              <a:extLst>
                <a:ext uri="{FF2B5EF4-FFF2-40B4-BE49-F238E27FC236}">
                  <a16:creationId xmlns:a16="http://schemas.microsoft.com/office/drawing/2014/main" id="{ADA048CE-A937-5D2E-7984-9BAACF89BE6A}"/>
                </a:ext>
              </a:extLst>
            </p:cNvPr>
            <p:cNvPicPr>
              <a:picLocks noChangeAspect="1"/>
            </p:cNvPicPr>
            <p:nvPr/>
          </p:nvPicPr>
          <p:blipFill>
            <a:blip r:embed="rId7"/>
            <a:stretch>
              <a:fillRect/>
            </a:stretch>
          </p:blipFill>
          <p:spPr>
            <a:xfrm>
              <a:off x="3512820" y="2133291"/>
              <a:ext cx="5364026" cy="4024392"/>
            </a:xfrm>
            <a:prstGeom prst="rect">
              <a:avLst/>
            </a:prstGeom>
          </p:spPr>
        </p:pic>
        <p:sp>
          <p:nvSpPr>
            <p:cNvPr id="7" name="TextBox 6">
              <a:extLst>
                <a:ext uri="{FF2B5EF4-FFF2-40B4-BE49-F238E27FC236}">
                  <a16:creationId xmlns:a16="http://schemas.microsoft.com/office/drawing/2014/main" id="{35DBA430-157D-AE24-9802-B7D6C2857517}"/>
                </a:ext>
              </a:extLst>
            </p:cNvPr>
            <p:cNvSpPr txBox="1"/>
            <p:nvPr/>
          </p:nvSpPr>
          <p:spPr>
            <a:xfrm>
              <a:off x="3627480" y="1413608"/>
              <a:ext cx="1613558" cy="646331"/>
            </a:xfrm>
            <a:prstGeom prst="rect">
              <a:avLst/>
            </a:prstGeom>
            <a:noFill/>
          </p:spPr>
          <p:txBody>
            <a:bodyPr wrap="square" rtlCol="0">
              <a:spAutoFit/>
            </a:bodyPr>
            <a:lstStyle/>
            <a:p>
              <a:r>
                <a:rPr lang="en-US" dirty="0"/>
                <a:t>Special Flood Hazard Areas</a:t>
              </a:r>
            </a:p>
          </p:txBody>
        </p:sp>
        <p:sp>
          <p:nvSpPr>
            <p:cNvPr id="8" name="TextBox 7">
              <a:extLst>
                <a:ext uri="{FF2B5EF4-FFF2-40B4-BE49-F238E27FC236}">
                  <a16:creationId xmlns:a16="http://schemas.microsoft.com/office/drawing/2014/main" id="{E5C9CCCB-8768-AADF-2C60-01E2AC968F45}"/>
                </a:ext>
              </a:extLst>
            </p:cNvPr>
            <p:cNvSpPr txBox="1"/>
            <p:nvPr/>
          </p:nvSpPr>
          <p:spPr>
            <a:xfrm>
              <a:off x="6519840" y="1397710"/>
              <a:ext cx="2563437" cy="616144"/>
            </a:xfrm>
            <a:prstGeom prst="rect">
              <a:avLst/>
            </a:prstGeom>
            <a:noFill/>
          </p:spPr>
          <p:txBody>
            <a:bodyPr wrap="square" rtlCol="0">
              <a:spAutoFit/>
            </a:bodyPr>
            <a:lstStyle/>
            <a:p>
              <a:r>
                <a:rPr lang="en-US" dirty="0"/>
                <a:t>Area with reduced </a:t>
              </a:r>
            </a:p>
            <a:p>
              <a:r>
                <a:rPr lang="en-US" dirty="0"/>
                <a:t>flood risk due to levees </a:t>
              </a:r>
            </a:p>
          </p:txBody>
        </p:sp>
        <p:cxnSp>
          <p:nvCxnSpPr>
            <p:cNvPr id="10" name="Straight Arrow Connector 9">
              <a:extLst>
                <a:ext uri="{FF2B5EF4-FFF2-40B4-BE49-F238E27FC236}">
                  <a16:creationId xmlns:a16="http://schemas.microsoft.com/office/drawing/2014/main" id="{9E7FA3E2-29DE-DCA4-F588-0DFFC43F29CA}"/>
                </a:ext>
              </a:extLst>
            </p:cNvPr>
            <p:cNvCxnSpPr>
              <a:cxnSpLocks/>
            </p:cNvCxnSpPr>
            <p:nvPr/>
          </p:nvCxnSpPr>
          <p:spPr>
            <a:xfrm>
              <a:off x="4825206" y="1818670"/>
              <a:ext cx="629445" cy="12356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DF7351D-9999-6EF4-87F2-46BB2D27BA38}"/>
                </a:ext>
              </a:extLst>
            </p:cNvPr>
            <p:cNvCxnSpPr>
              <a:cxnSpLocks/>
            </p:cNvCxnSpPr>
            <p:nvPr/>
          </p:nvCxnSpPr>
          <p:spPr>
            <a:xfrm flipH="1">
              <a:off x="6029325" y="1871663"/>
              <a:ext cx="490515" cy="809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5164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494F621-ED9C-184F-797C-F90D1F5C6EA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EF67DEC-51CC-3BE7-7FF1-EA87E7A317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9EF67DEC-51CC-3BE7-7FF1-EA87E7A317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F48911-F385-B21B-0E85-86695A3D3094}"/>
              </a:ext>
            </a:extLst>
          </p:cNvPr>
          <p:cNvSpPr>
            <a:spLocks noGrp="1"/>
          </p:cNvSpPr>
          <p:nvPr>
            <p:ph type="title"/>
          </p:nvPr>
        </p:nvSpPr>
        <p:spPr>
          <a:xfrm>
            <a:off x="196333" y="163031"/>
            <a:ext cx="8751334" cy="1013919"/>
          </a:xfrm>
        </p:spPr>
        <p:txBody>
          <a:bodyPr vert="horz" anchor="t"/>
          <a:lstStyle/>
          <a:p>
            <a:r>
              <a:rPr lang="en-US" dirty="0"/>
              <a:t>Dry Weather Flow</a:t>
            </a:r>
          </a:p>
        </p:txBody>
      </p:sp>
      <p:pic>
        <p:nvPicPr>
          <p:cNvPr id="8" name="Picture 7">
            <a:extLst>
              <a:ext uri="{FF2B5EF4-FFF2-40B4-BE49-F238E27FC236}">
                <a16:creationId xmlns:a16="http://schemas.microsoft.com/office/drawing/2014/main" id="{95C2B122-F9C8-2C5B-C613-5AA9B1F99D4F}"/>
              </a:ext>
            </a:extLst>
          </p:cNvPr>
          <p:cNvPicPr>
            <a:picLocks noChangeAspect="1"/>
          </p:cNvPicPr>
          <p:nvPr/>
        </p:nvPicPr>
        <p:blipFill>
          <a:blip r:embed="rId6"/>
          <a:srcRect l="663" r="1553" b="4489"/>
          <a:stretch/>
        </p:blipFill>
        <p:spPr>
          <a:xfrm>
            <a:off x="1172721" y="861603"/>
            <a:ext cx="6798557" cy="5134794"/>
          </a:xfrm>
          <a:prstGeom prst="rect">
            <a:avLst/>
          </a:prstGeom>
        </p:spPr>
      </p:pic>
    </p:spTree>
    <p:extLst>
      <p:ext uri="{BB962C8B-B14F-4D97-AF65-F5344CB8AC3E}">
        <p14:creationId xmlns:p14="http://schemas.microsoft.com/office/powerpoint/2010/main" val="419105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34128F4-0C14-2AF5-A8E3-337D0B5E37EE}"/>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7E9B994-C6B1-4312-F18E-29E46B41D74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B7E9B994-C6B1-4312-F18E-29E46B41D7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67F00F-DBAB-62DD-C8DE-8493D78F02CD}"/>
              </a:ext>
            </a:extLst>
          </p:cNvPr>
          <p:cNvSpPr>
            <a:spLocks noGrp="1"/>
          </p:cNvSpPr>
          <p:nvPr>
            <p:ph type="title"/>
          </p:nvPr>
        </p:nvSpPr>
        <p:spPr>
          <a:xfrm>
            <a:off x="196333" y="163031"/>
            <a:ext cx="8751334" cy="1013919"/>
          </a:xfrm>
        </p:spPr>
        <p:txBody>
          <a:bodyPr vert="horz" anchor="t"/>
          <a:lstStyle/>
          <a:p>
            <a:r>
              <a:rPr lang="en-US" dirty="0"/>
              <a:t>Dry Weather Flow</a:t>
            </a:r>
          </a:p>
        </p:txBody>
      </p:sp>
      <p:pic>
        <p:nvPicPr>
          <p:cNvPr id="5" name="Picture 4">
            <a:extLst>
              <a:ext uri="{FF2B5EF4-FFF2-40B4-BE49-F238E27FC236}">
                <a16:creationId xmlns:a16="http://schemas.microsoft.com/office/drawing/2014/main" id="{67BDB928-653F-9A0A-68E8-DFBB601E7242}"/>
              </a:ext>
            </a:extLst>
          </p:cNvPr>
          <p:cNvPicPr>
            <a:picLocks noChangeAspect="1"/>
          </p:cNvPicPr>
          <p:nvPr/>
        </p:nvPicPr>
        <p:blipFill>
          <a:blip r:embed="rId6"/>
          <a:stretch>
            <a:fillRect/>
          </a:stretch>
        </p:blipFill>
        <p:spPr>
          <a:xfrm>
            <a:off x="82296" y="1730097"/>
            <a:ext cx="8865371" cy="3379103"/>
          </a:xfrm>
          <a:prstGeom prst="rect">
            <a:avLst/>
          </a:prstGeom>
        </p:spPr>
      </p:pic>
      <p:pic>
        <p:nvPicPr>
          <p:cNvPr id="6" name="Picture 5">
            <a:extLst>
              <a:ext uri="{FF2B5EF4-FFF2-40B4-BE49-F238E27FC236}">
                <a16:creationId xmlns:a16="http://schemas.microsoft.com/office/drawing/2014/main" id="{0C479354-E637-AE89-8B0F-D3B6577D60F3}"/>
              </a:ext>
            </a:extLst>
          </p:cNvPr>
          <p:cNvPicPr>
            <a:picLocks noChangeAspect="1"/>
          </p:cNvPicPr>
          <p:nvPr/>
        </p:nvPicPr>
        <p:blipFill>
          <a:blip r:embed="rId7"/>
          <a:stretch>
            <a:fillRect/>
          </a:stretch>
        </p:blipFill>
        <p:spPr>
          <a:xfrm>
            <a:off x="634805" y="5427298"/>
            <a:ext cx="314369" cy="666843"/>
          </a:xfrm>
          <a:prstGeom prst="rect">
            <a:avLst/>
          </a:prstGeom>
        </p:spPr>
      </p:pic>
      <p:sp>
        <p:nvSpPr>
          <p:cNvPr id="7" name="TextBox 6">
            <a:extLst>
              <a:ext uri="{FF2B5EF4-FFF2-40B4-BE49-F238E27FC236}">
                <a16:creationId xmlns:a16="http://schemas.microsoft.com/office/drawing/2014/main" id="{9728EB73-87E5-A3F8-5898-F5EBAD4CEFA5}"/>
              </a:ext>
            </a:extLst>
          </p:cNvPr>
          <p:cNvSpPr txBox="1"/>
          <p:nvPr/>
        </p:nvSpPr>
        <p:spPr>
          <a:xfrm>
            <a:off x="857734" y="5576053"/>
            <a:ext cx="4130298" cy="369332"/>
          </a:xfrm>
          <a:prstGeom prst="rect">
            <a:avLst/>
          </a:prstGeom>
          <a:noFill/>
        </p:spPr>
        <p:txBody>
          <a:bodyPr wrap="none" rtlCol="0">
            <a:spAutoFit/>
          </a:bodyPr>
          <a:lstStyle/>
          <a:p>
            <a:r>
              <a:rPr lang="en-US" dirty="0"/>
              <a:t>Jefferson Chalmers Sewer Connection</a:t>
            </a:r>
          </a:p>
        </p:txBody>
      </p:sp>
    </p:spTree>
    <p:extLst>
      <p:ext uri="{BB962C8B-B14F-4D97-AF65-F5344CB8AC3E}">
        <p14:creationId xmlns:p14="http://schemas.microsoft.com/office/powerpoint/2010/main" val="1009767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E22B59-0FFC-CA03-27F3-37B33A76DAB0}"/>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F10D40F-28E1-40AA-1082-75C130BF1D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AF10D40F-28E1-40AA-1082-75C130BF1D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F48DB8C-EDC9-E08B-03B1-8743DB9843EE}"/>
              </a:ext>
            </a:extLst>
          </p:cNvPr>
          <p:cNvSpPr>
            <a:spLocks noGrp="1"/>
          </p:cNvSpPr>
          <p:nvPr>
            <p:ph type="title"/>
          </p:nvPr>
        </p:nvSpPr>
        <p:spPr>
          <a:xfrm>
            <a:off x="949174" y="220492"/>
            <a:ext cx="7447041" cy="1040955"/>
          </a:xfrm>
        </p:spPr>
        <p:txBody>
          <a:bodyPr vert="horz" anchor="t"/>
          <a:lstStyle/>
          <a:p>
            <a:r>
              <a:rPr lang="en-US" dirty="0"/>
              <a:t>Wet Weather Flow</a:t>
            </a:r>
          </a:p>
        </p:txBody>
      </p:sp>
      <p:pic>
        <p:nvPicPr>
          <p:cNvPr id="5" name="Picture 4">
            <a:extLst>
              <a:ext uri="{FF2B5EF4-FFF2-40B4-BE49-F238E27FC236}">
                <a16:creationId xmlns:a16="http://schemas.microsoft.com/office/drawing/2014/main" id="{8A20373F-1324-5B88-6ACE-28190B0E9FF6}"/>
              </a:ext>
            </a:extLst>
          </p:cNvPr>
          <p:cNvPicPr>
            <a:picLocks noChangeAspect="1"/>
          </p:cNvPicPr>
          <p:nvPr/>
        </p:nvPicPr>
        <p:blipFill>
          <a:blip r:embed="rId6"/>
          <a:srcRect l="-1" r="533" b="3896"/>
          <a:stretch/>
        </p:blipFill>
        <p:spPr>
          <a:xfrm>
            <a:off x="1173608" y="861609"/>
            <a:ext cx="6796783" cy="5134781"/>
          </a:xfrm>
          <a:prstGeom prst="rect">
            <a:avLst/>
          </a:prstGeom>
        </p:spPr>
      </p:pic>
    </p:spTree>
    <p:extLst>
      <p:ext uri="{BB962C8B-B14F-4D97-AF65-F5344CB8AC3E}">
        <p14:creationId xmlns:p14="http://schemas.microsoft.com/office/powerpoint/2010/main" val="2205019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C49851-3818-A30A-70EF-FF6176DFC8C3}"/>
              </a:ext>
            </a:extLst>
          </p:cNvPr>
          <p:cNvPicPr>
            <a:picLocks noChangeAspect="1"/>
          </p:cNvPicPr>
          <p:nvPr/>
        </p:nvPicPr>
        <p:blipFill>
          <a:blip r:embed="rId3"/>
          <a:srcRect t="5588" b="4623"/>
          <a:stretch/>
        </p:blipFill>
        <p:spPr>
          <a:xfrm>
            <a:off x="447675" y="1014513"/>
            <a:ext cx="8248650" cy="4794528"/>
          </a:xfrm>
          <a:prstGeom prst="rect">
            <a:avLst/>
          </a:prstGeom>
        </p:spPr>
      </p:pic>
      <p:sp>
        <p:nvSpPr>
          <p:cNvPr id="2" name="Title 1">
            <a:extLst>
              <a:ext uri="{FF2B5EF4-FFF2-40B4-BE49-F238E27FC236}">
                <a16:creationId xmlns:a16="http://schemas.microsoft.com/office/drawing/2014/main" id="{3E85B9CA-6E4F-4944-A574-F4301989611A}"/>
              </a:ext>
            </a:extLst>
          </p:cNvPr>
          <p:cNvSpPr>
            <a:spLocks noGrp="1"/>
          </p:cNvSpPr>
          <p:nvPr>
            <p:ph type="title"/>
          </p:nvPr>
        </p:nvSpPr>
        <p:spPr>
          <a:xfrm>
            <a:off x="628650" y="203201"/>
            <a:ext cx="7886700" cy="1325563"/>
          </a:xfrm>
        </p:spPr>
        <p:txBody>
          <a:bodyPr anchor="t"/>
          <a:lstStyle/>
          <a:p>
            <a:r>
              <a:rPr lang="en-US" dirty="0"/>
              <a:t>System Background</a:t>
            </a:r>
          </a:p>
        </p:txBody>
      </p:sp>
    </p:spTree>
    <p:extLst>
      <p:ext uri="{BB962C8B-B14F-4D97-AF65-F5344CB8AC3E}">
        <p14:creationId xmlns:p14="http://schemas.microsoft.com/office/powerpoint/2010/main" val="3414767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2F14BA-A893-DE49-890C-6DEC633B8BEF}"/>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94BFF15-8525-8269-B9B0-91C51D75905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894BFF15-8525-8269-B9B0-91C51D7590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06E7E83-C2D2-77D0-171E-E3289E53CA5B}"/>
              </a:ext>
            </a:extLst>
          </p:cNvPr>
          <p:cNvSpPr>
            <a:spLocks noGrp="1"/>
          </p:cNvSpPr>
          <p:nvPr>
            <p:ph type="title"/>
          </p:nvPr>
        </p:nvSpPr>
        <p:spPr>
          <a:xfrm>
            <a:off x="949174" y="220492"/>
            <a:ext cx="7447041" cy="1040955"/>
          </a:xfrm>
        </p:spPr>
        <p:txBody>
          <a:bodyPr vert="horz" anchor="t"/>
          <a:lstStyle/>
          <a:p>
            <a:r>
              <a:rPr lang="en-US" dirty="0"/>
              <a:t>Wet Weather Flow</a:t>
            </a:r>
          </a:p>
        </p:txBody>
      </p:sp>
      <p:pic>
        <p:nvPicPr>
          <p:cNvPr id="6" name="Picture 5">
            <a:extLst>
              <a:ext uri="{FF2B5EF4-FFF2-40B4-BE49-F238E27FC236}">
                <a16:creationId xmlns:a16="http://schemas.microsoft.com/office/drawing/2014/main" id="{5CC8A7F8-D0DE-290D-CA3E-5BB4BE8D5686}"/>
              </a:ext>
            </a:extLst>
          </p:cNvPr>
          <p:cNvPicPr>
            <a:picLocks noChangeAspect="1"/>
          </p:cNvPicPr>
          <p:nvPr/>
        </p:nvPicPr>
        <p:blipFill>
          <a:blip r:embed="rId6"/>
          <a:stretch>
            <a:fillRect/>
          </a:stretch>
        </p:blipFill>
        <p:spPr>
          <a:xfrm>
            <a:off x="152024" y="1795883"/>
            <a:ext cx="8839952" cy="3266233"/>
          </a:xfrm>
          <a:prstGeom prst="rect">
            <a:avLst/>
          </a:prstGeom>
        </p:spPr>
      </p:pic>
      <p:pic>
        <p:nvPicPr>
          <p:cNvPr id="12" name="Picture 11">
            <a:extLst>
              <a:ext uri="{FF2B5EF4-FFF2-40B4-BE49-F238E27FC236}">
                <a16:creationId xmlns:a16="http://schemas.microsoft.com/office/drawing/2014/main" id="{68147488-60BD-C9D1-8396-3CCB949FF19E}"/>
              </a:ext>
            </a:extLst>
          </p:cNvPr>
          <p:cNvPicPr>
            <a:picLocks noChangeAspect="1"/>
          </p:cNvPicPr>
          <p:nvPr/>
        </p:nvPicPr>
        <p:blipFill>
          <a:blip r:embed="rId7"/>
          <a:stretch>
            <a:fillRect/>
          </a:stretch>
        </p:blipFill>
        <p:spPr>
          <a:xfrm>
            <a:off x="634805" y="5586842"/>
            <a:ext cx="314369" cy="666843"/>
          </a:xfrm>
          <a:prstGeom prst="rect">
            <a:avLst/>
          </a:prstGeom>
        </p:spPr>
      </p:pic>
      <p:sp>
        <p:nvSpPr>
          <p:cNvPr id="13" name="TextBox 12">
            <a:extLst>
              <a:ext uri="{FF2B5EF4-FFF2-40B4-BE49-F238E27FC236}">
                <a16:creationId xmlns:a16="http://schemas.microsoft.com/office/drawing/2014/main" id="{790C757E-0842-48FC-82F0-684F4DBBB46F}"/>
              </a:ext>
            </a:extLst>
          </p:cNvPr>
          <p:cNvSpPr txBox="1"/>
          <p:nvPr/>
        </p:nvSpPr>
        <p:spPr>
          <a:xfrm>
            <a:off x="791989" y="5735598"/>
            <a:ext cx="4130298" cy="369332"/>
          </a:xfrm>
          <a:prstGeom prst="rect">
            <a:avLst/>
          </a:prstGeom>
          <a:noFill/>
        </p:spPr>
        <p:txBody>
          <a:bodyPr wrap="none" rtlCol="0">
            <a:spAutoFit/>
          </a:bodyPr>
          <a:lstStyle/>
          <a:p>
            <a:r>
              <a:rPr lang="en-US" dirty="0"/>
              <a:t>Jefferson Chalmers Sewer Connection</a:t>
            </a:r>
          </a:p>
        </p:txBody>
      </p:sp>
      <p:cxnSp>
        <p:nvCxnSpPr>
          <p:cNvPr id="10" name="Straight Arrow Connector 9">
            <a:extLst>
              <a:ext uri="{FF2B5EF4-FFF2-40B4-BE49-F238E27FC236}">
                <a16:creationId xmlns:a16="http://schemas.microsoft.com/office/drawing/2014/main" id="{9A6C899F-BFBF-CDE8-E7F9-669C8A30E2DA}"/>
              </a:ext>
            </a:extLst>
          </p:cNvPr>
          <p:cNvCxnSpPr>
            <a:cxnSpLocks/>
            <a:stCxn id="17" idx="1"/>
          </p:cNvCxnSpPr>
          <p:nvPr/>
        </p:nvCxnSpPr>
        <p:spPr>
          <a:xfrm flipH="1" flipV="1">
            <a:off x="2127250" y="3892550"/>
            <a:ext cx="1028699" cy="1519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ABFFA00-68BB-9C4C-EFAC-6BC3EE9CA7D5}"/>
              </a:ext>
            </a:extLst>
          </p:cNvPr>
          <p:cNvSpPr txBox="1"/>
          <p:nvPr/>
        </p:nvSpPr>
        <p:spPr>
          <a:xfrm>
            <a:off x="3155949" y="5242632"/>
            <a:ext cx="5353245" cy="338554"/>
          </a:xfrm>
          <a:prstGeom prst="rect">
            <a:avLst/>
          </a:prstGeom>
          <a:noFill/>
        </p:spPr>
        <p:txBody>
          <a:bodyPr wrap="square" rtlCol="0">
            <a:spAutoFit/>
          </a:bodyPr>
          <a:lstStyle/>
          <a:p>
            <a:r>
              <a:rPr lang="en-US" sz="1600" dirty="0"/>
              <a:t>Flow Divert to Freud @ 545 elev.  (65.7 ft Detroit Datum) </a:t>
            </a:r>
          </a:p>
        </p:txBody>
      </p:sp>
      <p:sp>
        <p:nvSpPr>
          <p:cNvPr id="20" name="TextBox 19">
            <a:extLst>
              <a:ext uri="{FF2B5EF4-FFF2-40B4-BE49-F238E27FC236}">
                <a16:creationId xmlns:a16="http://schemas.microsoft.com/office/drawing/2014/main" id="{B43C9427-665B-FA37-81CA-317D072FB56F}"/>
              </a:ext>
            </a:extLst>
          </p:cNvPr>
          <p:cNvSpPr txBox="1"/>
          <p:nvPr/>
        </p:nvSpPr>
        <p:spPr>
          <a:xfrm>
            <a:off x="3155949" y="5003747"/>
            <a:ext cx="5988051" cy="369332"/>
          </a:xfrm>
          <a:prstGeom prst="rect">
            <a:avLst/>
          </a:prstGeom>
          <a:noFill/>
        </p:spPr>
        <p:txBody>
          <a:bodyPr wrap="square" rtlCol="0">
            <a:spAutoFit/>
          </a:bodyPr>
          <a:lstStyle/>
          <a:p>
            <a:r>
              <a:rPr lang="en-US" sz="1600" dirty="0"/>
              <a:t>Recent Strom Water Reached 554 elev. (74.7 Detroit </a:t>
            </a:r>
            <a:r>
              <a:rPr lang="en-US" dirty="0"/>
              <a:t>Datum)</a:t>
            </a:r>
          </a:p>
        </p:txBody>
      </p:sp>
      <p:cxnSp>
        <p:nvCxnSpPr>
          <p:cNvPr id="21" name="Straight Arrow Connector 20">
            <a:extLst>
              <a:ext uri="{FF2B5EF4-FFF2-40B4-BE49-F238E27FC236}">
                <a16:creationId xmlns:a16="http://schemas.microsoft.com/office/drawing/2014/main" id="{9D0C02B7-5E27-4690-F569-E82DB61CE7CC}"/>
              </a:ext>
            </a:extLst>
          </p:cNvPr>
          <p:cNvCxnSpPr>
            <a:cxnSpLocks/>
            <a:stCxn id="20" idx="1"/>
          </p:cNvCxnSpPr>
          <p:nvPr/>
        </p:nvCxnSpPr>
        <p:spPr>
          <a:xfrm flipH="1" flipV="1">
            <a:off x="2127250" y="3674589"/>
            <a:ext cx="1028699" cy="1513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781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E2B98B5-118D-4EC3-A1AB-C65384EC7B3D}"/>
              </a:ext>
            </a:extLst>
          </p:cNvPr>
          <p:cNvPicPr>
            <a:picLocks noChangeAspect="1"/>
          </p:cNvPicPr>
          <p:nvPr/>
        </p:nvPicPr>
        <p:blipFill>
          <a:blip r:embed="rId3"/>
          <a:srcRect b="494"/>
          <a:stretch/>
        </p:blipFill>
        <p:spPr>
          <a:xfrm>
            <a:off x="461865" y="1211172"/>
            <a:ext cx="8220271" cy="4609170"/>
          </a:xfrm>
          <a:prstGeom prst="rect">
            <a:avLst/>
          </a:prstGeom>
        </p:spPr>
      </p:pic>
      <p:pic>
        <p:nvPicPr>
          <p:cNvPr id="8" name="Picture 7">
            <a:extLst>
              <a:ext uri="{FF2B5EF4-FFF2-40B4-BE49-F238E27FC236}">
                <a16:creationId xmlns:a16="http://schemas.microsoft.com/office/drawing/2014/main" id="{76EF7DB2-1EE3-B4F2-3658-198A87D4CEB4}"/>
              </a:ext>
            </a:extLst>
          </p:cNvPr>
          <p:cNvPicPr>
            <a:picLocks noChangeAspect="1"/>
          </p:cNvPicPr>
          <p:nvPr/>
        </p:nvPicPr>
        <p:blipFill>
          <a:blip r:embed="rId4"/>
          <a:stretch>
            <a:fillRect/>
          </a:stretch>
        </p:blipFill>
        <p:spPr>
          <a:xfrm>
            <a:off x="461865" y="1211172"/>
            <a:ext cx="8220270" cy="4609170"/>
          </a:xfrm>
          <a:prstGeom prst="rect">
            <a:avLst/>
          </a:prstGeom>
        </p:spPr>
      </p:pic>
      <p:sp>
        <p:nvSpPr>
          <p:cNvPr id="4" name="Title 3">
            <a:extLst>
              <a:ext uri="{FF2B5EF4-FFF2-40B4-BE49-F238E27FC236}">
                <a16:creationId xmlns:a16="http://schemas.microsoft.com/office/drawing/2014/main" id="{B7CBEBD0-B543-8259-CEC2-DE15C9E61DDD}"/>
              </a:ext>
            </a:extLst>
          </p:cNvPr>
          <p:cNvSpPr>
            <a:spLocks noGrp="1"/>
          </p:cNvSpPr>
          <p:nvPr>
            <p:ph type="title"/>
          </p:nvPr>
        </p:nvSpPr>
        <p:spPr>
          <a:xfrm>
            <a:off x="269969" y="-37053"/>
            <a:ext cx="8604062" cy="1325563"/>
          </a:xfrm>
        </p:spPr>
        <p:txBody>
          <a:bodyPr lIns="91440" tIns="45720" rIns="91440" bIns="45720" anchor="ctr" anchorCtr="0"/>
          <a:lstStyle/>
          <a:p>
            <a:r>
              <a:rPr lang="en-US" dirty="0"/>
              <a:t>No Station Option – Overhead View</a:t>
            </a:r>
          </a:p>
        </p:txBody>
      </p:sp>
    </p:spTree>
    <p:extLst>
      <p:ext uri="{BB962C8B-B14F-4D97-AF65-F5344CB8AC3E}">
        <p14:creationId xmlns:p14="http://schemas.microsoft.com/office/powerpoint/2010/main" val="17686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CB3167-1699-EA04-D790-C6EB0BEC86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AFFBA0-A3BA-F5C5-1C3B-DAC9BDCF449E}"/>
              </a:ext>
            </a:extLst>
          </p:cNvPr>
          <p:cNvSpPr>
            <a:spLocks noGrp="1"/>
          </p:cNvSpPr>
          <p:nvPr>
            <p:ph type="title"/>
          </p:nvPr>
        </p:nvSpPr>
        <p:spPr>
          <a:xfrm>
            <a:off x="269969" y="-37053"/>
            <a:ext cx="8604062" cy="1325563"/>
          </a:xfrm>
        </p:spPr>
        <p:txBody>
          <a:bodyPr lIns="91440" tIns="45720" rIns="91440" bIns="45720" anchor="ctr" anchorCtr="0"/>
          <a:lstStyle/>
          <a:p>
            <a:r>
              <a:rPr lang="en-US" dirty="0"/>
              <a:t>No Station Option - Heavy Equipment</a:t>
            </a:r>
          </a:p>
        </p:txBody>
      </p:sp>
      <p:pic>
        <p:nvPicPr>
          <p:cNvPr id="7" name="Picture 6">
            <a:extLst>
              <a:ext uri="{FF2B5EF4-FFF2-40B4-BE49-F238E27FC236}">
                <a16:creationId xmlns:a16="http://schemas.microsoft.com/office/drawing/2014/main" id="{3E310553-2C68-DE45-EBA7-4BCB34A2BCDD}"/>
              </a:ext>
            </a:extLst>
          </p:cNvPr>
          <p:cNvPicPr>
            <a:picLocks noChangeAspect="1"/>
          </p:cNvPicPr>
          <p:nvPr/>
        </p:nvPicPr>
        <p:blipFill rotWithShape="1">
          <a:blip r:embed="rId3"/>
          <a:srcRect l="20493" r="33995"/>
          <a:stretch/>
        </p:blipFill>
        <p:spPr>
          <a:xfrm>
            <a:off x="6105879" y="1287328"/>
            <a:ext cx="2768152" cy="4523684"/>
          </a:xfrm>
          <a:prstGeom prst="rect">
            <a:avLst/>
          </a:prstGeom>
        </p:spPr>
      </p:pic>
      <p:pic>
        <p:nvPicPr>
          <p:cNvPr id="3" name="Picture 2">
            <a:extLst>
              <a:ext uri="{FF2B5EF4-FFF2-40B4-BE49-F238E27FC236}">
                <a16:creationId xmlns:a16="http://schemas.microsoft.com/office/drawing/2014/main" id="{B535C252-DB42-3265-9466-B06EDC638045}"/>
              </a:ext>
            </a:extLst>
          </p:cNvPr>
          <p:cNvPicPr>
            <a:picLocks noChangeAspect="1"/>
          </p:cNvPicPr>
          <p:nvPr/>
        </p:nvPicPr>
        <p:blipFill>
          <a:blip r:embed="rId4"/>
          <a:stretch>
            <a:fillRect/>
          </a:stretch>
        </p:blipFill>
        <p:spPr>
          <a:xfrm>
            <a:off x="269969" y="1288510"/>
            <a:ext cx="2593322" cy="4522502"/>
          </a:xfrm>
          <a:prstGeom prst="rect">
            <a:avLst/>
          </a:prstGeom>
        </p:spPr>
      </p:pic>
      <p:pic>
        <p:nvPicPr>
          <p:cNvPr id="13" name="Picture 12" descr="A crane lifting a concrete slab&#10;&#10;Description automatically generated">
            <a:extLst>
              <a:ext uri="{FF2B5EF4-FFF2-40B4-BE49-F238E27FC236}">
                <a16:creationId xmlns:a16="http://schemas.microsoft.com/office/drawing/2014/main" id="{EB4FDFF8-1136-6B07-B2F7-C15DB58EF4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1596" y="3370300"/>
            <a:ext cx="3254283" cy="2440712"/>
          </a:xfrm>
          <a:prstGeom prst="rect">
            <a:avLst/>
          </a:prstGeom>
        </p:spPr>
      </p:pic>
      <p:pic>
        <p:nvPicPr>
          <p:cNvPr id="11" name="Picture 10" descr="A person holding a large piece of concrete&#10;&#10;Description automatically generated">
            <a:extLst>
              <a:ext uri="{FF2B5EF4-FFF2-40B4-BE49-F238E27FC236}">
                <a16:creationId xmlns:a16="http://schemas.microsoft.com/office/drawing/2014/main" id="{264367A1-2D42-BB55-B6F6-46D2676FD32C}"/>
              </a:ext>
            </a:extLst>
          </p:cNvPr>
          <p:cNvPicPr>
            <a:picLocks noChangeAspect="1"/>
          </p:cNvPicPr>
          <p:nvPr/>
        </p:nvPicPr>
        <p:blipFill rotWithShape="1">
          <a:blip r:embed="rId6">
            <a:extLst>
              <a:ext uri="{28A0092B-C50C-407E-A947-70E740481C1C}">
                <a14:useLocalDpi xmlns:a14="http://schemas.microsoft.com/office/drawing/2010/main" val="0"/>
              </a:ext>
            </a:extLst>
          </a:blip>
          <a:srcRect b="7496"/>
          <a:stretch/>
        </p:blipFill>
        <p:spPr>
          <a:xfrm>
            <a:off x="2851596" y="1287920"/>
            <a:ext cx="3254283" cy="2257762"/>
          </a:xfrm>
          <a:prstGeom prst="rect">
            <a:avLst/>
          </a:prstGeom>
        </p:spPr>
      </p:pic>
    </p:spTree>
    <p:extLst>
      <p:ext uri="{BB962C8B-B14F-4D97-AF65-F5344CB8AC3E}">
        <p14:creationId xmlns:p14="http://schemas.microsoft.com/office/powerpoint/2010/main" val="3345213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large black cylinder on a red platform&#10;&#10;Description automatically generated">
            <a:extLst>
              <a:ext uri="{FF2B5EF4-FFF2-40B4-BE49-F238E27FC236}">
                <a16:creationId xmlns:a16="http://schemas.microsoft.com/office/drawing/2014/main" id="{26A23B2C-1EDE-F61A-18E2-F323031FAAF5}"/>
              </a:ext>
            </a:extLst>
          </p:cNvPr>
          <p:cNvPicPr>
            <a:picLocks noChangeAspect="1"/>
          </p:cNvPicPr>
          <p:nvPr/>
        </p:nvPicPr>
        <p:blipFill rotWithShape="1">
          <a:blip r:embed="rId3">
            <a:extLst>
              <a:ext uri="{28A0092B-C50C-407E-A947-70E740481C1C}">
                <a14:useLocalDpi xmlns:a14="http://schemas.microsoft.com/office/drawing/2010/main" val="0"/>
              </a:ext>
            </a:extLst>
          </a:blip>
          <a:srcRect l="-1" r="14062"/>
          <a:stretch/>
        </p:blipFill>
        <p:spPr>
          <a:xfrm>
            <a:off x="5949598" y="1288510"/>
            <a:ext cx="2908910" cy="4513198"/>
          </a:xfrm>
          <a:prstGeom prst="rect">
            <a:avLst/>
          </a:prstGeom>
        </p:spPr>
      </p:pic>
      <p:pic>
        <p:nvPicPr>
          <p:cNvPr id="15" name="Picture 14" descr="A large pipe on a platform&#10;&#10;Description automatically generated">
            <a:extLst>
              <a:ext uri="{FF2B5EF4-FFF2-40B4-BE49-F238E27FC236}">
                <a16:creationId xmlns:a16="http://schemas.microsoft.com/office/drawing/2014/main" id="{399A12C9-E870-723C-2BA1-A5051A71F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8187" y="3531151"/>
            <a:ext cx="3027407" cy="2270556"/>
          </a:xfrm>
          <a:prstGeom prst="rect">
            <a:avLst/>
          </a:prstGeom>
        </p:spPr>
      </p:pic>
      <p:sp>
        <p:nvSpPr>
          <p:cNvPr id="4" name="Title 3">
            <a:extLst>
              <a:ext uri="{FF2B5EF4-FFF2-40B4-BE49-F238E27FC236}">
                <a16:creationId xmlns:a16="http://schemas.microsoft.com/office/drawing/2014/main" id="{B7CBEBD0-B543-8259-CEC2-DE15C9E61DDD}"/>
              </a:ext>
            </a:extLst>
          </p:cNvPr>
          <p:cNvSpPr>
            <a:spLocks noGrp="1"/>
          </p:cNvSpPr>
          <p:nvPr>
            <p:ph type="title"/>
          </p:nvPr>
        </p:nvSpPr>
        <p:spPr>
          <a:xfrm>
            <a:off x="269969" y="-37053"/>
            <a:ext cx="8604062" cy="1325563"/>
          </a:xfrm>
        </p:spPr>
        <p:txBody>
          <a:bodyPr lIns="91440" tIns="45720" rIns="91440" bIns="45720" anchor="ctr" anchorCtr="0"/>
          <a:lstStyle/>
          <a:p>
            <a:r>
              <a:rPr lang="en-US" dirty="0"/>
              <a:t>No Station Option - Bypass Piping</a:t>
            </a:r>
          </a:p>
        </p:txBody>
      </p:sp>
      <p:pic>
        <p:nvPicPr>
          <p:cNvPr id="9" name="Picture 8" descr="Several pipes with pipes on the ground&#10;&#10;Description automatically generated with medium confidence">
            <a:extLst>
              <a:ext uri="{FF2B5EF4-FFF2-40B4-BE49-F238E27FC236}">
                <a16:creationId xmlns:a16="http://schemas.microsoft.com/office/drawing/2014/main" id="{DE593B7F-7DFD-9DEA-96D1-106D2B7D2E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8186" y="1288510"/>
            <a:ext cx="3027407" cy="2270555"/>
          </a:xfrm>
          <a:prstGeom prst="rect">
            <a:avLst/>
          </a:prstGeom>
        </p:spPr>
      </p:pic>
      <p:pic>
        <p:nvPicPr>
          <p:cNvPr id="12" name="Picture 11" descr="A person standing in front of several pipes&#10;&#10;Description automatically generated">
            <a:extLst>
              <a:ext uri="{FF2B5EF4-FFF2-40B4-BE49-F238E27FC236}">
                <a16:creationId xmlns:a16="http://schemas.microsoft.com/office/drawing/2014/main" id="{A07A26B3-690C-BF09-60F0-0C8C9599FD1F}"/>
              </a:ext>
            </a:extLst>
          </p:cNvPr>
          <p:cNvPicPr>
            <a:picLocks noChangeAspect="1"/>
          </p:cNvPicPr>
          <p:nvPr/>
        </p:nvPicPr>
        <p:blipFill rotWithShape="1">
          <a:blip r:embed="rId6">
            <a:extLst>
              <a:ext uri="{28A0092B-C50C-407E-A947-70E740481C1C}">
                <a14:useLocalDpi xmlns:a14="http://schemas.microsoft.com/office/drawing/2010/main" val="0"/>
              </a:ext>
            </a:extLst>
          </a:blip>
          <a:srcRect l="5238" r="8646"/>
          <a:stretch/>
        </p:blipFill>
        <p:spPr>
          <a:xfrm>
            <a:off x="285493" y="1288510"/>
            <a:ext cx="2914907" cy="4513198"/>
          </a:xfrm>
          <a:prstGeom prst="rect">
            <a:avLst/>
          </a:prstGeom>
        </p:spPr>
      </p:pic>
    </p:spTree>
    <p:extLst>
      <p:ext uri="{BB962C8B-B14F-4D97-AF65-F5344CB8AC3E}">
        <p14:creationId xmlns:p14="http://schemas.microsoft.com/office/powerpoint/2010/main" val="3672297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18F8391-152E-4EE3-16C7-68A006E7D4C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8E2F86D-57C8-C311-3E9D-4D47BD2A19FA}"/>
              </a:ext>
            </a:extLst>
          </p:cNvPr>
          <p:cNvPicPr>
            <a:picLocks noChangeAspect="1"/>
          </p:cNvPicPr>
          <p:nvPr/>
        </p:nvPicPr>
        <p:blipFill>
          <a:blip r:embed="rId3"/>
          <a:stretch>
            <a:fillRect/>
          </a:stretch>
        </p:blipFill>
        <p:spPr>
          <a:xfrm>
            <a:off x="231599" y="1288508"/>
            <a:ext cx="3390366" cy="4513197"/>
          </a:xfrm>
          <a:prstGeom prst="rect">
            <a:avLst/>
          </a:prstGeom>
        </p:spPr>
      </p:pic>
      <p:sp>
        <p:nvSpPr>
          <p:cNvPr id="4" name="Title 3">
            <a:extLst>
              <a:ext uri="{FF2B5EF4-FFF2-40B4-BE49-F238E27FC236}">
                <a16:creationId xmlns:a16="http://schemas.microsoft.com/office/drawing/2014/main" id="{E12DE4B1-896F-7E0E-D068-04A37C568553}"/>
              </a:ext>
            </a:extLst>
          </p:cNvPr>
          <p:cNvSpPr>
            <a:spLocks noGrp="1"/>
          </p:cNvSpPr>
          <p:nvPr>
            <p:ph type="title"/>
          </p:nvPr>
        </p:nvSpPr>
        <p:spPr>
          <a:xfrm>
            <a:off x="0" y="-37053"/>
            <a:ext cx="9144000" cy="1325563"/>
          </a:xfrm>
        </p:spPr>
        <p:txBody>
          <a:bodyPr lIns="91440" tIns="45720" rIns="91440" bIns="45720" anchor="ctr" anchorCtr="0"/>
          <a:lstStyle/>
          <a:p>
            <a:r>
              <a:rPr lang="en-US" dirty="0"/>
              <a:t>No Station Option - Wastewater Pumps</a:t>
            </a:r>
          </a:p>
        </p:txBody>
      </p:sp>
      <p:pic>
        <p:nvPicPr>
          <p:cNvPr id="2" name="Picture 1">
            <a:extLst>
              <a:ext uri="{FF2B5EF4-FFF2-40B4-BE49-F238E27FC236}">
                <a16:creationId xmlns:a16="http://schemas.microsoft.com/office/drawing/2014/main" id="{4C2D1AB9-3937-D61C-7369-5A2A5733C676}"/>
              </a:ext>
            </a:extLst>
          </p:cNvPr>
          <p:cNvPicPr>
            <a:picLocks noChangeAspect="1"/>
          </p:cNvPicPr>
          <p:nvPr/>
        </p:nvPicPr>
        <p:blipFill>
          <a:blip r:embed="rId4"/>
          <a:srcRect l="2306" t="1390" r="2555" b="2102"/>
          <a:stretch/>
        </p:blipFill>
        <p:spPr>
          <a:xfrm>
            <a:off x="3348809" y="3319762"/>
            <a:ext cx="2754849" cy="2481943"/>
          </a:xfrm>
          <a:prstGeom prst="rect">
            <a:avLst/>
          </a:prstGeom>
        </p:spPr>
      </p:pic>
      <p:pic>
        <p:nvPicPr>
          <p:cNvPr id="3" name="Picture 2">
            <a:extLst>
              <a:ext uri="{FF2B5EF4-FFF2-40B4-BE49-F238E27FC236}">
                <a16:creationId xmlns:a16="http://schemas.microsoft.com/office/drawing/2014/main" id="{DB9357F3-17AF-FC93-831C-09BA7C4160DA}"/>
              </a:ext>
            </a:extLst>
          </p:cNvPr>
          <p:cNvPicPr>
            <a:picLocks noChangeAspect="1"/>
          </p:cNvPicPr>
          <p:nvPr/>
        </p:nvPicPr>
        <p:blipFill>
          <a:blip r:embed="rId5"/>
          <a:srcRect l="1732" t="13585" r="71429" b="8544"/>
          <a:stretch/>
        </p:blipFill>
        <p:spPr>
          <a:xfrm>
            <a:off x="6103658" y="1288509"/>
            <a:ext cx="2754849" cy="4513197"/>
          </a:xfrm>
          <a:prstGeom prst="rect">
            <a:avLst/>
          </a:prstGeom>
        </p:spPr>
      </p:pic>
      <p:pic>
        <p:nvPicPr>
          <p:cNvPr id="8" name="Picture 7">
            <a:extLst>
              <a:ext uri="{FF2B5EF4-FFF2-40B4-BE49-F238E27FC236}">
                <a16:creationId xmlns:a16="http://schemas.microsoft.com/office/drawing/2014/main" id="{C9D9F418-7191-3E29-575B-AD8E35961AC3}"/>
              </a:ext>
            </a:extLst>
          </p:cNvPr>
          <p:cNvPicPr>
            <a:picLocks noChangeAspect="1"/>
          </p:cNvPicPr>
          <p:nvPr/>
        </p:nvPicPr>
        <p:blipFill>
          <a:blip r:embed="rId6"/>
          <a:srcRect l="4572" t="70003" r="77857" b="6857"/>
          <a:stretch/>
        </p:blipFill>
        <p:spPr>
          <a:xfrm>
            <a:off x="3348809" y="1285157"/>
            <a:ext cx="2754849" cy="2037958"/>
          </a:xfrm>
          <a:prstGeom prst="rect">
            <a:avLst/>
          </a:prstGeom>
        </p:spPr>
      </p:pic>
    </p:spTree>
    <p:extLst>
      <p:ext uri="{BB962C8B-B14F-4D97-AF65-F5344CB8AC3E}">
        <p14:creationId xmlns:p14="http://schemas.microsoft.com/office/powerpoint/2010/main" val="553731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08BCB51-AEF6-78FF-AB9D-7E5709DD92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074C170-29BC-C471-0B95-556D24DCDD29}"/>
              </a:ext>
            </a:extLst>
          </p:cNvPr>
          <p:cNvSpPr>
            <a:spLocks noGrp="1"/>
          </p:cNvSpPr>
          <p:nvPr>
            <p:ph type="title"/>
          </p:nvPr>
        </p:nvSpPr>
        <p:spPr>
          <a:xfrm>
            <a:off x="269969" y="-37053"/>
            <a:ext cx="8604062" cy="1325563"/>
          </a:xfrm>
        </p:spPr>
        <p:txBody>
          <a:bodyPr lIns="91440" tIns="45720" rIns="91440" bIns="45720" anchor="ctr" anchorCtr="0"/>
          <a:lstStyle/>
          <a:p>
            <a:r>
              <a:rPr lang="en-US" dirty="0"/>
              <a:t>No Station Option - Generator Power</a:t>
            </a:r>
          </a:p>
        </p:txBody>
      </p:sp>
      <p:pic>
        <p:nvPicPr>
          <p:cNvPr id="2" name="Picture 1">
            <a:extLst>
              <a:ext uri="{FF2B5EF4-FFF2-40B4-BE49-F238E27FC236}">
                <a16:creationId xmlns:a16="http://schemas.microsoft.com/office/drawing/2014/main" id="{32437F5A-C1D3-C807-7CC0-BFA6D3E3DE0E}"/>
              </a:ext>
            </a:extLst>
          </p:cNvPr>
          <p:cNvPicPr>
            <a:picLocks noChangeAspect="1"/>
          </p:cNvPicPr>
          <p:nvPr/>
        </p:nvPicPr>
        <p:blipFill>
          <a:blip r:embed="rId3"/>
          <a:srcRect t="20759"/>
          <a:stretch/>
        </p:blipFill>
        <p:spPr>
          <a:xfrm>
            <a:off x="261268" y="1231641"/>
            <a:ext cx="8599713" cy="2044346"/>
          </a:xfrm>
          <a:prstGeom prst="rect">
            <a:avLst/>
          </a:prstGeom>
        </p:spPr>
      </p:pic>
      <p:pic>
        <p:nvPicPr>
          <p:cNvPr id="5" name="Picture 4">
            <a:extLst>
              <a:ext uri="{FF2B5EF4-FFF2-40B4-BE49-F238E27FC236}">
                <a16:creationId xmlns:a16="http://schemas.microsoft.com/office/drawing/2014/main" id="{B004814A-6920-654A-F815-EE3EC7B0D6C0}"/>
              </a:ext>
            </a:extLst>
          </p:cNvPr>
          <p:cNvPicPr>
            <a:picLocks noChangeAspect="1"/>
          </p:cNvPicPr>
          <p:nvPr/>
        </p:nvPicPr>
        <p:blipFill>
          <a:blip r:embed="rId4"/>
          <a:srcRect t="15861" b="5647"/>
          <a:stretch/>
        </p:blipFill>
        <p:spPr>
          <a:xfrm>
            <a:off x="259094" y="3275987"/>
            <a:ext cx="4302031" cy="2532587"/>
          </a:xfrm>
          <a:prstGeom prst="rect">
            <a:avLst/>
          </a:prstGeom>
        </p:spPr>
      </p:pic>
      <p:pic>
        <p:nvPicPr>
          <p:cNvPr id="8" name="Picture 7">
            <a:extLst>
              <a:ext uri="{FF2B5EF4-FFF2-40B4-BE49-F238E27FC236}">
                <a16:creationId xmlns:a16="http://schemas.microsoft.com/office/drawing/2014/main" id="{C61C26B1-3360-FCAD-6DE3-28D44EDBA694}"/>
              </a:ext>
            </a:extLst>
          </p:cNvPr>
          <p:cNvPicPr>
            <a:picLocks noChangeAspect="1"/>
          </p:cNvPicPr>
          <p:nvPr/>
        </p:nvPicPr>
        <p:blipFill>
          <a:blip r:embed="rId5"/>
          <a:srcRect t="11785" b="1"/>
          <a:stretch/>
        </p:blipFill>
        <p:spPr>
          <a:xfrm>
            <a:off x="4576351" y="3275987"/>
            <a:ext cx="4306380" cy="2532587"/>
          </a:xfrm>
          <a:prstGeom prst="rect">
            <a:avLst/>
          </a:prstGeom>
        </p:spPr>
      </p:pic>
    </p:spTree>
    <p:extLst>
      <p:ext uri="{BB962C8B-B14F-4D97-AF65-F5344CB8AC3E}">
        <p14:creationId xmlns:p14="http://schemas.microsoft.com/office/powerpoint/2010/main" val="3944754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8704CE-9F51-3AE1-005E-F8D9557CE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14FF3-A5E1-628F-A9B6-3AC36CF389AF}"/>
              </a:ext>
            </a:extLst>
          </p:cNvPr>
          <p:cNvSpPr>
            <a:spLocks noGrp="1"/>
          </p:cNvSpPr>
          <p:nvPr>
            <p:ph sz="quarter" idx="12"/>
          </p:nvPr>
        </p:nvSpPr>
        <p:spPr>
          <a:xfrm>
            <a:off x="154421" y="1228614"/>
            <a:ext cx="3474603" cy="4586970"/>
          </a:xfrm>
        </p:spPr>
        <p:txBody>
          <a:bodyPr>
            <a:normAutofit/>
          </a:bodyPr>
          <a:lstStyle/>
          <a:p>
            <a:r>
              <a:rPr lang="en-US" dirty="0"/>
              <a:t>Utility Relocation</a:t>
            </a:r>
          </a:p>
          <a:p>
            <a:pPr lvl="1"/>
            <a:r>
              <a:rPr lang="en-US" dirty="0"/>
              <a:t>Gas</a:t>
            </a:r>
          </a:p>
          <a:p>
            <a:pPr lvl="1"/>
            <a:r>
              <a:rPr lang="en-US" dirty="0"/>
              <a:t>Electric</a:t>
            </a:r>
          </a:p>
          <a:p>
            <a:pPr lvl="1"/>
            <a:r>
              <a:rPr lang="en-US" dirty="0"/>
              <a:t>Communication</a:t>
            </a:r>
          </a:p>
          <a:p>
            <a:r>
              <a:rPr lang="en-US" dirty="0"/>
              <a:t>Rezoning</a:t>
            </a:r>
          </a:p>
          <a:p>
            <a:r>
              <a:rPr lang="en-US" dirty="0"/>
              <a:t>Freud Street Closure</a:t>
            </a:r>
          </a:p>
          <a:p>
            <a:pPr lvl="1"/>
            <a:r>
              <a:rPr lang="en-US" dirty="0"/>
              <a:t>Detour</a:t>
            </a:r>
          </a:p>
          <a:p>
            <a:pPr lvl="1"/>
            <a:r>
              <a:rPr lang="en-US" dirty="0"/>
              <a:t>Fencing</a:t>
            </a:r>
          </a:p>
          <a:p>
            <a:pPr lvl="1"/>
            <a:r>
              <a:rPr lang="en-US" dirty="0"/>
              <a:t>Path</a:t>
            </a:r>
          </a:p>
          <a:p>
            <a:endParaRPr lang="en-US" dirty="0"/>
          </a:p>
          <a:p>
            <a:pPr lvl="1"/>
            <a:endParaRPr lang="en-US" dirty="0"/>
          </a:p>
          <a:p>
            <a:pPr lvl="1"/>
            <a:endParaRPr lang="en-US" dirty="0"/>
          </a:p>
        </p:txBody>
      </p:sp>
      <p:sp>
        <p:nvSpPr>
          <p:cNvPr id="4" name="Title 1">
            <a:extLst>
              <a:ext uri="{FF2B5EF4-FFF2-40B4-BE49-F238E27FC236}">
                <a16:creationId xmlns:a16="http://schemas.microsoft.com/office/drawing/2014/main" id="{E6505E36-DD1A-D471-DB65-D6E49B85AF1D}"/>
              </a:ext>
            </a:extLst>
          </p:cNvPr>
          <p:cNvSpPr txBox="1">
            <a:spLocks/>
          </p:cNvSpPr>
          <p:nvPr/>
        </p:nvSpPr>
        <p:spPr>
          <a:xfrm>
            <a:off x="531692" y="256142"/>
            <a:ext cx="7886700" cy="1325563"/>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Where are we at?</a:t>
            </a:r>
          </a:p>
        </p:txBody>
      </p:sp>
      <p:pic>
        <p:nvPicPr>
          <p:cNvPr id="5" name="Picture 4">
            <a:extLst>
              <a:ext uri="{FF2B5EF4-FFF2-40B4-BE49-F238E27FC236}">
                <a16:creationId xmlns:a16="http://schemas.microsoft.com/office/drawing/2014/main" id="{CBED0415-FF53-07B2-3A2A-A3C9BF9524FB}"/>
              </a:ext>
            </a:extLst>
          </p:cNvPr>
          <p:cNvPicPr>
            <a:picLocks noChangeAspect="1"/>
          </p:cNvPicPr>
          <p:nvPr/>
        </p:nvPicPr>
        <p:blipFill>
          <a:blip r:embed="rId3"/>
          <a:srcRect l="983" r="28125"/>
          <a:stretch/>
        </p:blipFill>
        <p:spPr>
          <a:xfrm>
            <a:off x="3405990" y="1228614"/>
            <a:ext cx="5494447" cy="4586970"/>
          </a:xfrm>
          <a:prstGeom prst="rect">
            <a:avLst/>
          </a:prstGeom>
        </p:spPr>
      </p:pic>
    </p:spTree>
    <p:extLst>
      <p:ext uri="{BB962C8B-B14F-4D97-AF65-F5344CB8AC3E}">
        <p14:creationId xmlns:p14="http://schemas.microsoft.com/office/powerpoint/2010/main" val="4126550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BF87FCA-033C-6AAC-FF89-B5E7405BDE7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C8F2E7F-3891-42F7-0E97-5B36320FF8DF}"/>
              </a:ext>
            </a:extLst>
          </p:cNvPr>
          <p:cNvPicPr>
            <a:picLocks noChangeAspect="1"/>
          </p:cNvPicPr>
          <p:nvPr/>
        </p:nvPicPr>
        <p:blipFill>
          <a:blip r:embed="rId3"/>
          <a:stretch>
            <a:fillRect/>
          </a:stretch>
        </p:blipFill>
        <p:spPr>
          <a:xfrm>
            <a:off x="203804" y="2300070"/>
            <a:ext cx="8695497" cy="2147115"/>
          </a:xfrm>
          <a:prstGeom prst="rect">
            <a:avLst/>
          </a:prstGeom>
        </p:spPr>
      </p:pic>
      <p:sp>
        <p:nvSpPr>
          <p:cNvPr id="4" name="Title 1">
            <a:extLst>
              <a:ext uri="{FF2B5EF4-FFF2-40B4-BE49-F238E27FC236}">
                <a16:creationId xmlns:a16="http://schemas.microsoft.com/office/drawing/2014/main" id="{09123962-A40C-3E2A-4E17-4528DD2CD662}"/>
              </a:ext>
            </a:extLst>
          </p:cNvPr>
          <p:cNvSpPr txBox="1">
            <a:spLocks/>
          </p:cNvSpPr>
          <p:nvPr/>
        </p:nvSpPr>
        <p:spPr>
          <a:xfrm>
            <a:off x="0" y="256142"/>
            <a:ext cx="9144000" cy="540271"/>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Exterior Design – Scale</a:t>
            </a:r>
          </a:p>
        </p:txBody>
      </p:sp>
      <p:pic>
        <p:nvPicPr>
          <p:cNvPr id="3" name="Picture 2">
            <a:extLst>
              <a:ext uri="{FF2B5EF4-FFF2-40B4-BE49-F238E27FC236}">
                <a16:creationId xmlns:a16="http://schemas.microsoft.com/office/drawing/2014/main" id="{75203FE8-FC8D-7BA2-BCC2-493B0391C36F}"/>
              </a:ext>
            </a:extLst>
          </p:cNvPr>
          <p:cNvPicPr>
            <a:picLocks noChangeAspect="1"/>
          </p:cNvPicPr>
          <p:nvPr/>
        </p:nvPicPr>
        <p:blipFill>
          <a:blip r:embed="rId4"/>
          <a:stretch>
            <a:fillRect/>
          </a:stretch>
        </p:blipFill>
        <p:spPr>
          <a:xfrm>
            <a:off x="2231937" y="2334742"/>
            <a:ext cx="4473664" cy="380983"/>
          </a:xfrm>
          <a:prstGeom prst="rect">
            <a:avLst/>
          </a:prstGeom>
        </p:spPr>
      </p:pic>
      <p:pic>
        <p:nvPicPr>
          <p:cNvPr id="7" name="Picture 6">
            <a:extLst>
              <a:ext uri="{FF2B5EF4-FFF2-40B4-BE49-F238E27FC236}">
                <a16:creationId xmlns:a16="http://schemas.microsoft.com/office/drawing/2014/main" id="{A39AF562-E92A-F06B-D902-BAB045AF717D}"/>
              </a:ext>
            </a:extLst>
          </p:cNvPr>
          <p:cNvPicPr>
            <a:picLocks noChangeAspect="1"/>
          </p:cNvPicPr>
          <p:nvPr/>
        </p:nvPicPr>
        <p:blipFill>
          <a:blip r:embed="rId5"/>
          <a:stretch>
            <a:fillRect/>
          </a:stretch>
        </p:blipFill>
        <p:spPr>
          <a:xfrm>
            <a:off x="1809750" y="2111531"/>
            <a:ext cx="5898035" cy="822170"/>
          </a:xfrm>
          <a:prstGeom prst="rect">
            <a:avLst/>
          </a:prstGeom>
        </p:spPr>
      </p:pic>
    </p:spTree>
    <p:extLst>
      <p:ext uri="{BB962C8B-B14F-4D97-AF65-F5344CB8AC3E}">
        <p14:creationId xmlns:p14="http://schemas.microsoft.com/office/powerpoint/2010/main" val="3510317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8704CE-9F51-3AE1-005E-F8D9557CEEB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6505E36-DD1A-D471-DB65-D6E49B85AF1D}"/>
              </a:ext>
            </a:extLst>
          </p:cNvPr>
          <p:cNvSpPr txBox="1">
            <a:spLocks/>
          </p:cNvSpPr>
          <p:nvPr/>
        </p:nvSpPr>
        <p:spPr>
          <a:xfrm>
            <a:off x="0" y="256142"/>
            <a:ext cx="9144000" cy="540271"/>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Exterior Design – Conner Street View</a:t>
            </a:r>
          </a:p>
        </p:txBody>
      </p:sp>
      <p:pic>
        <p:nvPicPr>
          <p:cNvPr id="3" name="Picture 2">
            <a:extLst>
              <a:ext uri="{FF2B5EF4-FFF2-40B4-BE49-F238E27FC236}">
                <a16:creationId xmlns:a16="http://schemas.microsoft.com/office/drawing/2014/main" id="{B6458862-6112-C962-06F4-E04C0E98D6AD}"/>
              </a:ext>
            </a:extLst>
          </p:cNvPr>
          <p:cNvPicPr>
            <a:picLocks noChangeAspect="1"/>
          </p:cNvPicPr>
          <p:nvPr/>
        </p:nvPicPr>
        <p:blipFill>
          <a:blip r:embed="rId3"/>
          <a:srcRect l="986" t="1753" r="2958" b="3548"/>
          <a:stretch/>
        </p:blipFill>
        <p:spPr>
          <a:xfrm>
            <a:off x="270459" y="1007984"/>
            <a:ext cx="8588578" cy="4826146"/>
          </a:xfrm>
          <a:prstGeom prst="rect">
            <a:avLst/>
          </a:prstGeom>
        </p:spPr>
      </p:pic>
    </p:spTree>
    <p:extLst>
      <p:ext uri="{BB962C8B-B14F-4D97-AF65-F5344CB8AC3E}">
        <p14:creationId xmlns:p14="http://schemas.microsoft.com/office/powerpoint/2010/main" val="4007627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8D54B6-AFFA-F469-9D76-6C9157C488F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68B2B12-3259-F8FF-42A9-98810C6F13EF}"/>
              </a:ext>
            </a:extLst>
          </p:cNvPr>
          <p:cNvPicPr>
            <a:picLocks noChangeAspect="1"/>
          </p:cNvPicPr>
          <p:nvPr/>
        </p:nvPicPr>
        <p:blipFill>
          <a:blip r:embed="rId3"/>
          <a:stretch>
            <a:fillRect/>
          </a:stretch>
        </p:blipFill>
        <p:spPr>
          <a:xfrm>
            <a:off x="275303" y="1000147"/>
            <a:ext cx="8582326" cy="4841148"/>
          </a:xfrm>
          <a:prstGeom prst="rect">
            <a:avLst/>
          </a:prstGeom>
        </p:spPr>
      </p:pic>
      <p:sp>
        <p:nvSpPr>
          <p:cNvPr id="4" name="Title 1">
            <a:extLst>
              <a:ext uri="{FF2B5EF4-FFF2-40B4-BE49-F238E27FC236}">
                <a16:creationId xmlns:a16="http://schemas.microsoft.com/office/drawing/2014/main" id="{10916BBA-8B5F-7574-E79C-C7C8F364D40A}"/>
              </a:ext>
            </a:extLst>
          </p:cNvPr>
          <p:cNvSpPr txBox="1">
            <a:spLocks/>
          </p:cNvSpPr>
          <p:nvPr/>
        </p:nvSpPr>
        <p:spPr>
          <a:xfrm>
            <a:off x="0" y="256142"/>
            <a:ext cx="9144000" cy="540271"/>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Exterior Design – Freud Street View</a:t>
            </a:r>
          </a:p>
        </p:txBody>
      </p:sp>
    </p:spTree>
    <p:extLst>
      <p:ext uri="{BB962C8B-B14F-4D97-AF65-F5344CB8AC3E}">
        <p14:creationId xmlns:p14="http://schemas.microsoft.com/office/powerpoint/2010/main" val="1346151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E6C11-0113-3959-2957-C5F0A373F69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BAAC9C2-CED0-E848-E6F8-8D9F5EE24A46}"/>
              </a:ext>
            </a:extLst>
          </p:cNvPr>
          <p:cNvSpPr>
            <a:spLocks noGrp="1"/>
          </p:cNvSpPr>
          <p:nvPr>
            <p:ph sz="quarter" idx="12"/>
          </p:nvPr>
        </p:nvSpPr>
        <p:spPr/>
        <p:txBody>
          <a:bodyPr/>
          <a:lstStyle/>
          <a:p>
            <a:endParaRPr lang="en-US" dirty="0"/>
          </a:p>
        </p:txBody>
      </p:sp>
      <p:pic>
        <p:nvPicPr>
          <p:cNvPr id="12" name="Picture Placeholder 3" descr="A picture containing water, large, table, covered&#10;&#10;Description automatically generated">
            <a:extLst>
              <a:ext uri="{FF2B5EF4-FFF2-40B4-BE49-F238E27FC236}">
                <a16:creationId xmlns:a16="http://schemas.microsoft.com/office/drawing/2014/main" id="{ECB7339A-2F40-D3DE-68A3-6D4D4766F4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 name="Rectangle 8">
            <a:extLst>
              <a:ext uri="{FF2B5EF4-FFF2-40B4-BE49-F238E27FC236}">
                <a16:creationId xmlns:a16="http://schemas.microsoft.com/office/drawing/2014/main" id="{0CDC4F59-12CE-8F55-0522-8027F0758BF8}"/>
              </a:ext>
            </a:extLst>
          </p:cNvPr>
          <p:cNvSpPr/>
          <p:nvPr/>
        </p:nvSpPr>
        <p:spPr>
          <a:xfrm>
            <a:off x="1" y="0"/>
            <a:ext cx="9143999"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E51D4544-7BD4-8E70-0B48-0B60F57216D6}"/>
              </a:ext>
            </a:extLst>
          </p:cNvPr>
          <p:cNvSpPr/>
          <p:nvPr/>
        </p:nvSpPr>
        <p:spPr>
          <a:xfrm>
            <a:off x="0" y="3279813"/>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descr="Logo&#10;&#10;Description automatically generated">
            <a:extLst>
              <a:ext uri="{FF2B5EF4-FFF2-40B4-BE49-F238E27FC236}">
                <a16:creationId xmlns:a16="http://schemas.microsoft.com/office/drawing/2014/main" id="{7923E001-73B3-E2C4-F694-B599F31FE9F2}"/>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
        <p:nvSpPr>
          <p:cNvPr id="2" name="Title 1">
            <a:extLst>
              <a:ext uri="{FF2B5EF4-FFF2-40B4-BE49-F238E27FC236}">
                <a16:creationId xmlns:a16="http://schemas.microsoft.com/office/drawing/2014/main" id="{36FA4DDB-3AC2-0303-39BC-69121AE373EB}"/>
              </a:ext>
            </a:extLst>
          </p:cNvPr>
          <p:cNvSpPr>
            <a:spLocks noGrp="1"/>
          </p:cNvSpPr>
          <p:nvPr>
            <p:ph type="title"/>
          </p:nvPr>
        </p:nvSpPr>
        <p:spPr>
          <a:xfrm>
            <a:off x="529118" y="3516440"/>
            <a:ext cx="8085762" cy="1325563"/>
          </a:xfrm>
        </p:spPr>
        <p:txBody>
          <a:bodyPr/>
          <a:lstStyle/>
          <a:p>
            <a:r>
              <a:rPr lang="en-US" dirty="0">
                <a:solidFill>
                  <a:schemeClr val="bg1"/>
                </a:solidFill>
              </a:rPr>
              <a:t>Freud Improvements</a:t>
            </a:r>
          </a:p>
        </p:txBody>
      </p:sp>
    </p:spTree>
    <p:extLst>
      <p:ext uri="{BB962C8B-B14F-4D97-AF65-F5344CB8AC3E}">
        <p14:creationId xmlns:p14="http://schemas.microsoft.com/office/powerpoint/2010/main" val="214687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945A303-5587-DECF-ACF4-61CEE9EF61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71BA36C-1F23-E977-4730-E9172A70743B}"/>
              </a:ext>
            </a:extLst>
          </p:cNvPr>
          <p:cNvPicPr>
            <a:picLocks noChangeAspect="1"/>
          </p:cNvPicPr>
          <p:nvPr/>
        </p:nvPicPr>
        <p:blipFill>
          <a:blip r:embed="rId3"/>
          <a:stretch>
            <a:fillRect/>
          </a:stretch>
        </p:blipFill>
        <p:spPr>
          <a:xfrm>
            <a:off x="262270" y="1007984"/>
            <a:ext cx="8619458" cy="4856486"/>
          </a:xfrm>
          <a:prstGeom prst="rect">
            <a:avLst/>
          </a:prstGeom>
        </p:spPr>
      </p:pic>
      <p:sp>
        <p:nvSpPr>
          <p:cNvPr id="4" name="Title 1">
            <a:extLst>
              <a:ext uri="{FF2B5EF4-FFF2-40B4-BE49-F238E27FC236}">
                <a16:creationId xmlns:a16="http://schemas.microsoft.com/office/drawing/2014/main" id="{B05ABDB4-C234-563A-3D8C-ABF686D43436}"/>
              </a:ext>
            </a:extLst>
          </p:cNvPr>
          <p:cNvSpPr txBox="1">
            <a:spLocks/>
          </p:cNvSpPr>
          <p:nvPr/>
        </p:nvSpPr>
        <p:spPr>
          <a:xfrm>
            <a:off x="0" y="256142"/>
            <a:ext cx="9144000" cy="540271"/>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Exterior Design – Navahoe &amp; Freud View</a:t>
            </a:r>
          </a:p>
        </p:txBody>
      </p:sp>
    </p:spTree>
    <p:extLst>
      <p:ext uri="{BB962C8B-B14F-4D97-AF65-F5344CB8AC3E}">
        <p14:creationId xmlns:p14="http://schemas.microsoft.com/office/powerpoint/2010/main" val="2405967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97B177E-3DB3-0E5F-7EA3-86BC79DA04AC}"/>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B2DA3F4-0826-FB76-5E26-5E03BCC83FC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BB2DA3F4-0826-FB76-5E26-5E03BCC83F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6BCAB6F-A47B-58B4-EFDD-0C011FF8BA77}"/>
              </a:ext>
            </a:extLst>
          </p:cNvPr>
          <p:cNvSpPr>
            <a:spLocks noGrp="1"/>
          </p:cNvSpPr>
          <p:nvPr>
            <p:ph type="title"/>
          </p:nvPr>
        </p:nvSpPr>
        <p:spPr>
          <a:xfrm>
            <a:off x="196333" y="163031"/>
            <a:ext cx="8751334" cy="1013919"/>
          </a:xfrm>
        </p:spPr>
        <p:txBody>
          <a:bodyPr vert="horz" anchor="t"/>
          <a:lstStyle/>
          <a:p>
            <a:r>
              <a:rPr lang="en-US" dirty="0"/>
              <a:t>Dry Weather Flow</a:t>
            </a:r>
          </a:p>
        </p:txBody>
      </p:sp>
      <p:pic>
        <p:nvPicPr>
          <p:cNvPr id="7" name="Picture 6">
            <a:extLst>
              <a:ext uri="{FF2B5EF4-FFF2-40B4-BE49-F238E27FC236}">
                <a16:creationId xmlns:a16="http://schemas.microsoft.com/office/drawing/2014/main" id="{BCF4B3BA-C712-1EAB-634D-C8DC82DE5AF2}"/>
              </a:ext>
            </a:extLst>
          </p:cNvPr>
          <p:cNvPicPr>
            <a:picLocks noChangeAspect="1"/>
          </p:cNvPicPr>
          <p:nvPr/>
        </p:nvPicPr>
        <p:blipFill>
          <a:blip r:embed="rId6"/>
          <a:stretch>
            <a:fillRect/>
          </a:stretch>
        </p:blipFill>
        <p:spPr>
          <a:xfrm>
            <a:off x="520103" y="837355"/>
            <a:ext cx="8103793" cy="5183290"/>
          </a:xfrm>
          <a:prstGeom prst="rect">
            <a:avLst/>
          </a:prstGeom>
        </p:spPr>
      </p:pic>
    </p:spTree>
    <p:extLst>
      <p:ext uri="{BB962C8B-B14F-4D97-AF65-F5344CB8AC3E}">
        <p14:creationId xmlns:p14="http://schemas.microsoft.com/office/powerpoint/2010/main" val="463594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D14B04E-98B7-5E09-E0E9-8B70FC037831}"/>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80CE40A-41D7-05F2-2967-A5ED61B18A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C80CE40A-41D7-05F2-2967-A5ED61B18A2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4075DFE-2F2B-EB80-3C5E-9108CB4A148C}"/>
              </a:ext>
            </a:extLst>
          </p:cNvPr>
          <p:cNvSpPr>
            <a:spLocks noGrp="1"/>
          </p:cNvSpPr>
          <p:nvPr>
            <p:ph type="title"/>
          </p:nvPr>
        </p:nvSpPr>
        <p:spPr>
          <a:xfrm>
            <a:off x="958504" y="267145"/>
            <a:ext cx="7447041" cy="1040955"/>
          </a:xfrm>
        </p:spPr>
        <p:txBody>
          <a:bodyPr vert="horz" anchor="t"/>
          <a:lstStyle/>
          <a:p>
            <a:r>
              <a:rPr lang="en-US" dirty="0"/>
              <a:t>Wet Weather Flow</a:t>
            </a:r>
          </a:p>
        </p:txBody>
      </p:sp>
      <p:pic>
        <p:nvPicPr>
          <p:cNvPr id="6" name="Picture 5">
            <a:extLst>
              <a:ext uri="{FF2B5EF4-FFF2-40B4-BE49-F238E27FC236}">
                <a16:creationId xmlns:a16="http://schemas.microsoft.com/office/drawing/2014/main" id="{4A2A3F1B-1222-8547-2646-D0AC0858134A}"/>
              </a:ext>
            </a:extLst>
          </p:cNvPr>
          <p:cNvPicPr>
            <a:picLocks noChangeAspect="1"/>
          </p:cNvPicPr>
          <p:nvPr/>
        </p:nvPicPr>
        <p:blipFill>
          <a:blip r:embed="rId6"/>
          <a:stretch>
            <a:fillRect/>
          </a:stretch>
        </p:blipFill>
        <p:spPr>
          <a:xfrm>
            <a:off x="625684" y="954293"/>
            <a:ext cx="7892631" cy="5101849"/>
          </a:xfrm>
          <a:prstGeom prst="rect">
            <a:avLst/>
          </a:prstGeom>
        </p:spPr>
      </p:pic>
    </p:spTree>
    <p:extLst>
      <p:ext uri="{BB962C8B-B14F-4D97-AF65-F5344CB8AC3E}">
        <p14:creationId xmlns:p14="http://schemas.microsoft.com/office/powerpoint/2010/main" val="4208873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C32C8F3-D2FC-28A1-6E24-DAECC4754FD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04B3AB5-E66A-BAD3-370F-556D4A939116}"/>
              </a:ext>
            </a:extLst>
          </p:cNvPr>
          <p:cNvPicPr>
            <a:picLocks noChangeAspect="1"/>
          </p:cNvPicPr>
          <p:nvPr/>
        </p:nvPicPr>
        <p:blipFill>
          <a:blip r:embed="rId3"/>
          <a:srcRect l="4633"/>
          <a:stretch/>
        </p:blipFill>
        <p:spPr>
          <a:xfrm>
            <a:off x="436360" y="1199651"/>
            <a:ext cx="8271279" cy="4643792"/>
          </a:xfrm>
          <a:prstGeom prst="rect">
            <a:avLst/>
          </a:prstGeom>
        </p:spPr>
      </p:pic>
      <p:sp>
        <p:nvSpPr>
          <p:cNvPr id="4" name="Title 3">
            <a:extLst>
              <a:ext uri="{FF2B5EF4-FFF2-40B4-BE49-F238E27FC236}">
                <a16:creationId xmlns:a16="http://schemas.microsoft.com/office/drawing/2014/main" id="{ECF4CA97-BBF2-6EA2-3884-356C0B8BB8B0}"/>
              </a:ext>
            </a:extLst>
          </p:cNvPr>
          <p:cNvSpPr>
            <a:spLocks noGrp="1"/>
          </p:cNvSpPr>
          <p:nvPr>
            <p:ph type="title"/>
          </p:nvPr>
        </p:nvSpPr>
        <p:spPr>
          <a:xfrm>
            <a:off x="0" y="-37053"/>
            <a:ext cx="9144000" cy="1325563"/>
          </a:xfrm>
        </p:spPr>
        <p:txBody>
          <a:bodyPr lIns="91440" tIns="45720" rIns="91440" bIns="45720" anchor="ctr" anchorCtr="0"/>
          <a:lstStyle/>
          <a:p>
            <a:r>
              <a:rPr lang="en-US" dirty="0"/>
              <a:t>Temporary Access – Conner Street View</a:t>
            </a:r>
          </a:p>
        </p:txBody>
      </p:sp>
    </p:spTree>
    <p:extLst>
      <p:ext uri="{BB962C8B-B14F-4D97-AF65-F5344CB8AC3E}">
        <p14:creationId xmlns:p14="http://schemas.microsoft.com/office/powerpoint/2010/main" val="825268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2E0372F-8385-D0D0-0FD4-7311D590D66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B640B2D-6FC3-61F5-6A72-786FB75D8A1F}"/>
              </a:ext>
            </a:extLst>
          </p:cNvPr>
          <p:cNvSpPr txBox="1">
            <a:spLocks/>
          </p:cNvSpPr>
          <p:nvPr/>
        </p:nvSpPr>
        <p:spPr>
          <a:xfrm>
            <a:off x="0" y="256142"/>
            <a:ext cx="9144000" cy="540271"/>
          </a:xfrm>
          <a:prstGeom prst="rect">
            <a:avLst/>
          </a:prstGeom>
        </p:spPr>
        <p:txBody>
          <a:bodyPr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Exterior Design – Elevations</a:t>
            </a:r>
          </a:p>
        </p:txBody>
      </p:sp>
      <p:pic>
        <p:nvPicPr>
          <p:cNvPr id="7" name="Picture 6">
            <a:extLst>
              <a:ext uri="{FF2B5EF4-FFF2-40B4-BE49-F238E27FC236}">
                <a16:creationId xmlns:a16="http://schemas.microsoft.com/office/drawing/2014/main" id="{D79D705C-2650-B020-3F92-011A18EFE628}"/>
              </a:ext>
            </a:extLst>
          </p:cNvPr>
          <p:cNvPicPr>
            <a:picLocks noChangeAspect="1"/>
          </p:cNvPicPr>
          <p:nvPr/>
        </p:nvPicPr>
        <p:blipFill>
          <a:blip r:embed="rId3"/>
          <a:stretch>
            <a:fillRect/>
          </a:stretch>
        </p:blipFill>
        <p:spPr>
          <a:xfrm>
            <a:off x="228372" y="1425677"/>
            <a:ext cx="4239627" cy="2298291"/>
          </a:xfrm>
          <a:prstGeom prst="rect">
            <a:avLst/>
          </a:prstGeom>
        </p:spPr>
      </p:pic>
      <p:pic>
        <p:nvPicPr>
          <p:cNvPr id="9" name="Picture 8">
            <a:extLst>
              <a:ext uri="{FF2B5EF4-FFF2-40B4-BE49-F238E27FC236}">
                <a16:creationId xmlns:a16="http://schemas.microsoft.com/office/drawing/2014/main" id="{61B41A2A-85A1-742C-D6C4-34294C6E709C}"/>
              </a:ext>
            </a:extLst>
          </p:cNvPr>
          <p:cNvPicPr>
            <a:picLocks noChangeAspect="1"/>
          </p:cNvPicPr>
          <p:nvPr/>
        </p:nvPicPr>
        <p:blipFill>
          <a:blip r:embed="rId4"/>
          <a:stretch>
            <a:fillRect/>
          </a:stretch>
        </p:blipFill>
        <p:spPr>
          <a:xfrm>
            <a:off x="4695667" y="1425678"/>
            <a:ext cx="4239625" cy="2240714"/>
          </a:xfrm>
          <a:prstGeom prst="rect">
            <a:avLst/>
          </a:prstGeom>
        </p:spPr>
      </p:pic>
      <p:pic>
        <p:nvPicPr>
          <p:cNvPr id="11" name="Picture 10">
            <a:extLst>
              <a:ext uri="{FF2B5EF4-FFF2-40B4-BE49-F238E27FC236}">
                <a16:creationId xmlns:a16="http://schemas.microsoft.com/office/drawing/2014/main" id="{71C45927-168B-DE11-2637-C630E4E6A35B}"/>
              </a:ext>
            </a:extLst>
          </p:cNvPr>
          <p:cNvPicPr>
            <a:picLocks noChangeAspect="1"/>
          </p:cNvPicPr>
          <p:nvPr/>
        </p:nvPicPr>
        <p:blipFill>
          <a:blip r:embed="rId5"/>
          <a:stretch>
            <a:fillRect/>
          </a:stretch>
        </p:blipFill>
        <p:spPr>
          <a:xfrm>
            <a:off x="290816" y="3666392"/>
            <a:ext cx="4180948" cy="2023938"/>
          </a:xfrm>
          <a:prstGeom prst="rect">
            <a:avLst/>
          </a:prstGeom>
        </p:spPr>
      </p:pic>
      <p:pic>
        <p:nvPicPr>
          <p:cNvPr id="13" name="Picture 12">
            <a:extLst>
              <a:ext uri="{FF2B5EF4-FFF2-40B4-BE49-F238E27FC236}">
                <a16:creationId xmlns:a16="http://schemas.microsoft.com/office/drawing/2014/main" id="{2A1BFCA8-B750-42E0-D2C0-D6708FE6C1CD}"/>
              </a:ext>
            </a:extLst>
          </p:cNvPr>
          <p:cNvPicPr>
            <a:picLocks noChangeAspect="1"/>
          </p:cNvPicPr>
          <p:nvPr/>
        </p:nvPicPr>
        <p:blipFill>
          <a:blip r:embed="rId6"/>
          <a:stretch>
            <a:fillRect/>
          </a:stretch>
        </p:blipFill>
        <p:spPr>
          <a:xfrm>
            <a:off x="4691901" y="3723967"/>
            <a:ext cx="4149923" cy="2240713"/>
          </a:xfrm>
          <a:prstGeom prst="rect">
            <a:avLst/>
          </a:prstGeom>
        </p:spPr>
      </p:pic>
    </p:spTree>
    <p:extLst>
      <p:ext uri="{BB962C8B-B14F-4D97-AF65-F5344CB8AC3E}">
        <p14:creationId xmlns:p14="http://schemas.microsoft.com/office/powerpoint/2010/main" val="2468241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B9CA-6E4F-4944-A574-F4301989611A}"/>
              </a:ext>
            </a:extLst>
          </p:cNvPr>
          <p:cNvSpPr>
            <a:spLocks noGrp="1"/>
          </p:cNvSpPr>
          <p:nvPr>
            <p:ph type="title"/>
          </p:nvPr>
        </p:nvSpPr>
        <p:spPr/>
        <p:txBody>
          <a:bodyPr anchor="t"/>
          <a:lstStyle/>
          <a:p>
            <a:r>
              <a:rPr lang="en-US" dirty="0"/>
              <a:t>System Background</a:t>
            </a:r>
          </a:p>
        </p:txBody>
      </p:sp>
      <p:pic>
        <p:nvPicPr>
          <p:cNvPr id="4" name="Picture 3">
            <a:extLst>
              <a:ext uri="{FF2B5EF4-FFF2-40B4-BE49-F238E27FC236}">
                <a16:creationId xmlns:a16="http://schemas.microsoft.com/office/drawing/2014/main" id="{516CFBCB-0D29-1FCA-0372-A37742A95297}"/>
              </a:ext>
            </a:extLst>
          </p:cNvPr>
          <p:cNvPicPr>
            <a:picLocks noChangeAspect="1"/>
          </p:cNvPicPr>
          <p:nvPr/>
        </p:nvPicPr>
        <p:blipFill>
          <a:blip r:embed="rId3"/>
          <a:stretch>
            <a:fillRect/>
          </a:stretch>
        </p:blipFill>
        <p:spPr>
          <a:xfrm>
            <a:off x="549667" y="1027907"/>
            <a:ext cx="8044666" cy="5052294"/>
          </a:xfrm>
          <a:prstGeom prst="rect">
            <a:avLst/>
          </a:prstGeom>
        </p:spPr>
      </p:pic>
    </p:spTree>
    <p:extLst>
      <p:ext uri="{BB962C8B-B14F-4D97-AF65-F5344CB8AC3E}">
        <p14:creationId xmlns:p14="http://schemas.microsoft.com/office/powerpoint/2010/main" val="2450314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9CB253-6117-0F13-7B72-77875A2CA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069A7-594D-46C5-A04F-2BDDDC26B53E}"/>
              </a:ext>
            </a:extLst>
          </p:cNvPr>
          <p:cNvSpPr>
            <a:spLocks noGrp="1"/>
          </p:cNvSpPr>
          <p:nvPr>
            <p:ph type="title"/>
          </p:nvPr>
        </p:nvSpPr>
        <p:spPr>
          <a:xfrm>
            <a:off x="349032" y="365126"/>
            <a:ext cx="8166318" cy="1325563"/>
          </a:xfrm>
        </p:spPr>
        <p:txBody>
          <a:bodyPr anchor="t"/>
          <a:lstStyle/>
          <a:p>
            <a:r>
              <a:rPr lang="en-US" dirty="0"/>
              <a:t>Project Background</a:t>
            </a:r>
          </a:p>
        </p:txBody>
      </p:sp>
      <p:pic>
        <p:nvPicPr>
          <p:cNvPr id="8" name="Content Placeholder 7" descr="A diagram of a building&#10;&#10;Description automatically generated">
            <a:extLst>
              <a:ext uri="{FF2B5EF4-FFF2-40B4-BE49-F238E27FC236}">
                <a16:creationId xmlns:a16="http://schemas.microsoft.com/office/drawing/2014/main" id="{24F81DF1-4666-15BD-AAEB-F2B9C4442156}"/>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536591" y="1156686"/>
            <a:ext cx="6070818" cy="3003167"/>
          </a:xfrm>
        </p:spPr>
      </p:pic>
      <p:sp>
        <p:nvSpPr>
          <p:cNvPr id="3" name="Content Placeholder 2">
            <a:extLst>
              <a:ext uri="{FF2B5EF4-FFF2-40B4-BE49-F238E27FC236}">
                <a16:creationId xmlns:a16="http://schemas.microsoft.com/office/drawing/2014/main" id="{5CFED0EE-0BA1-E527-478D-DF6B2918F564}"/>
              </a:ext>
            </a:extLst>
          </p:cNvPr>
          <p:cNvSpPr txBox="1">
            <a:spLocks/>
          </p:cNvSpPr>
          <p:nvPr/>
        </p:nvSpPr>
        <p:spPr>
          <a:xfrm>
            <a:off x="349032" y="3745514"/>
            <a:ext cx="8236168" cy="1955800"/>
          </a:xfrm>
          <a:prstGeom prst="rect">
            <a:avLst/>
          </a:prstGeom>
        </p:spPr>
        <p:txBody>
          <a:bodyPr lIns="91440" tIns="45720" rIns="91440" bIns="45720" anchor="t">
            <a:normAutofit/>
          </a:bodyPr>
          <a:lstStyle>
            <a:lvl1pPr marL="171450" indent="-171450" algn="l" defTabSz="685800" rtl="0" eaLnBrk="1" latinLnBrk="0" hangingPunct="1">
              <a:lnSpc>
                <a:spcPct val="90000"/>
              </a:lnSpc>
              <a:spcBef>
                <a:spcPts val="750"/>
              </a:spcBef>
              <a:buFontTx/>
              <a:buBlip>
                <a:blip r:embed="rId4"/>
              </a:buBlip>
              <a:defRPr sz="2800" b="0" i="0" kern="1200">
                <a:solidFill>
                  <a:schemeClr val="tx1"/>
                </a:solidFill>
                <a:latin typeface="Cambria" panose="02040503050406030204" pitchFamily="18" charset="0"/>
                <a:ea typeface="+mn-ea"/>
                <a:cs typeface="+mn-cs"/>
              </a:defRPr>
            </a:lvl1pPr>
            <a:lvl2pPr marL="514350" indent="-171450" algn="l" defTabSz="685800" rtl="0" eaLnBrk="1" latinLnBrk="0" hangingPunct="1">
              <a:lnSpc>
                <a:spcPct val="90000"/>
              </a:lnSpc>
              <a:spcBef>
                <a:spcPts val="375"/>
              </a:spcBef>
              <a:buFontTx/>
              <a:buBlip>
                <a:blip r:embed="rId5"/>
              </a:buBlip>
              <a:defRPr sz="2800" b="0" i="0" kern="1200">
                <a:solidFill>
                  <a:schemeClr val="tx1"/>
                </a:solidFill>
                <a:latin typeface="Cambria" panose="02040503050406030204" pitchFamily="18" charset="0"/>
                <a:ea typeface="+mn-ea"/>
                <a:cs typeface="+mn-cs"/>
              </a:defRPr>
            </a:lvl2pPr>
            <a:lvl3pPr marL="857250" indent="-171450" algn="l" defTabSz="685800" rtl="0" eaLnBrk="1" latinLnBrk="0" hangingPunct="1">
              <a:lnSpc>
                <a:spcPct val="90000"/>
              </a:lnSpc>
              <a:spcBef>
                <a:spcPts val="375"/>
              </a:spcBef>
              <a:buFontTx/>
              <a:buBlip>
                <a:blip r:embed="rId6"/>
              </a:buBlip>
              <a:defRPr sz="2000" b="0" i="0" kern="1200">
                <a:solidFill>
                  <a:schemeClr val="tx1"/>
                </a:solidFill>
                <a:latin typeface="Cambria" panose="02040503050406030204" pitchFamily="18" charset="0"/>
                <a:ea typeface="+mn-ea"/>
                <a:cs typeface="+mn-cs"/>
              </a:defRPr>
            </a:lvl3pPr>
            <a:lvl4pPr marL="1200150" indent="-171450" algn="l" defTabSz="685800" rtl="0" eaLnBrk="1" latinLnBrk="0" hangingPunct="1">
              <a:lnSpc>
                <a:spcPct val="90000"/>
              </a:lnSpc>
              <a:spcBef>
                <a:spcPts val="375"/>
              </a:spcBef>
              <a:buFontTx/>
              <a:buBlip>
                <a:blip r:embed="rId7"/>
              </a:buBlip>
              <a:defRPr sz="1600" b="0" i="0" kern="1200">
                <a:solidFill>
                  <a:schemeClr val="tx1"/>
                </a:solidFill>
                <a:latin typeface="Cambria" panose="02040503050406030204" pitchFamily="18" charset="0"/>
                <a:ea typeface="+mn-ea"/>
                <a:cs typeface="+mn-cs"/>
              </a:defRPr>
            </a:lvl4pPr>
            <a:lvl5pPr marL="1543050" indent="-171450" algn="l" defTabSz="685800" rtl="0" eaLnBrk="1" latinLnBrk="0" hangingPunct="1">
              <a:lnSpc>
                <a:spcPct val="90000"/>
              </a:lnSpc>
              <a:spcBef>
                <a:spcPts val="375"/>
              </a:spcBef>
              <a:buFontTx/>
              <a:buBlip>
                <a:blip r:embed="rId8"/>
              </a:buBlip>
              <a:defRPr sz="1600" b="0" i="0" kern="1200">
                <a:solidFill>
                  <a:schemeClr val="tx1"/>
                </a:solidFill>
                <a:latin typeface="Cambria" panose="020405030504060302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Cambria"/>
                <a:ea typeface="Cambria"/>
              </a:rPr>
              <a:t>Resiliency </a:t>
            </a:r>
            <a:endParaRPr lang="en-US" dirty="0"/>
          </a:p>
          <a:p>
            <a:pPr lvl="1"/>
            <a:r>
              <a:rPr lang="en-US" dirty="0">
                <a:latin typeface="Cambria"/>
                <a:ea typeface="Cambria"/>
              </a:rPr>
              <a:t>Power Monitoring and Reliability</a:t>
            </a:r>
          </a:p>
          <a:p>
            <a:pPr lvl="1"/>
            <a:r>
              <a:rPr lang="en-US" dirty="0">
                <a:latin typeface="Cambria"/>
                <a:ea typeface="Cambria"/>
              </a:rPr>
              <a:t>System Access for Routine Maintenance</a:t>
            </a:r>
          </a:p>
          <a:p>
            <a:pPr lvl="1"/>
            <a:r>
              <a:rPr lang="en-US" dirty="0">
                <a:latin typeface="Cambria"/>
                <a:ea typeface="Cambria"/>
              </a:rPr>
              <a:t>Mechanical Upgrades </a:t>
            </a:r>
            <a:endParaRPr lang="en-US" dirty="0">
              <a:ea typeface="Cambria"/>
            </a:endParaRPr>
          </a:p>
          <a:p>
            <a:endParaRPr lang="en-US" dirty="0"/>
          </a:p>
        </p:txBody>
      </p:sp>
    </p:spTree>
    <p:extLst>
      <p:ext uri="{BB962C8B-B14F-4D97-AF65-F5344CB8AC3E}">
        <p14:creationId xmlns:p14="http://schemas.microsoft.com/office/powerpoint/2010/main" val="2728046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2C3C77-48A1-09F9-3DED-BFB43B51DC6A}"/>
              </a:ext>
            </a:extLst>
          </p:cNvPr>
          <p:cNvPicPr>
            <a:picLocks noChangeAspect="1"/>
          </p:cNvPicPr>
          <p:nvPr/>
        </p:nvPicPr>
        <p:blipFill rotWithShape="1">
          <a:blip r:embed="rId3"/>
          <a:srcRect l="4613"/>
          <a:stretch/>
        </p:blipFill>
        <p:spPr>
          <a:xfrm>
            <a:off x="4036400" y="1292506"/>
            <a:ext cx="4789568" cy="4549047"/>
          </a:xfrm>
          <a:prstGeom prst="rect">
            <a:avLst/>
          </a:prstGeom>
        </p:spPr>
      </p:pic>
      <p:pic>
        <p:nvPicPr>
          <p:cNvPr id="9" name="Picture 8">
            <a:extLst>
              <a:ext uri="{FF2B5EF4-FFF2-40B4-BE49-F238E27FC236}">
                <a16:creationId xmlns:a16="http://schemas.microsoft.com/office/drawing/2014/main" id="{AB0C6A63-1BA8-D601-1758-765FF4AE813C}"/>
              </a:ext>
            </a:extLst>
          </p:cNvPr>
          <p:cNvPicPr>
            <a:picLocks noChangeAspect="1"/>
          </p:cNvPicPr>
          <p:nvPr/>
        </p:nvPicPr>
        <p:blipFill rotWithShape="1">
          <a:blip r:embed="rId4"/>
          <a:srcRect r="36544"/>
          <a:stretch/>
        </p:blipFill>
        <p:spPr>
          <a:xfrm>
            <a:off x="4036400" y="1293848"/>
            <a:ext cx="4789568" cy="4464557"/>
          </a:xfrm>
          <a:prstGeom prst="rect">
            <a:avLst/>
          </a:prstGeom>
        </p:spPr>
      </p:pic>
      <p:sp>
        <p:nvSpPr>
          <p:cNvPr id="2" name="Title 1">
            <a:extLst>
              <a:ext uri="{FF2B5EF4-FFF2-40B4-BE49-F238E27FC236}">
                <a16:creationId xmlns:a16="http://schemas.microsoft.com/office/drawing/2014/main" id="{3E85B9CA-6E4F-4944-A574-F4301989611A}"/>
              </a:ext>
            </a:extLst>
          </p:cNvPr>
          <p:cNvSpPr>
            <a:spLocks noGrp="1"/>
          </p:cNvSpPr>
          <p:nvPr>
            <p:ph type="title"/>
          </p:nvPr>
        </p:nvSpPr>
        <p:spPr/>
        <p:txBody>
          <a:bodyPr anchor="t"/>
          <a:lstStyle/>
          <a:p>
            <a:r>
              <a:rPr lang="en-US" dirty="0"/>
              <a:t>Why is the building this size?</a:t>
            </a:r>
          </a:p>
        </p:txBody>
      </p:sp>
      <p:sp>
        <p:nvSpPr>
          <p:cNvPr id="3" name="Content Placeholder 2">
            <a:extLst>
              <a:ext uri="{FF2B5EF4-FFF2-40B4-BE49-F238E27FC236}">
                <a16:creationId xmlns:a16="http://schemas.microsoft.com/office/drawing/2014/main" id="{35EBF626-801C-8A47-8A8F-747D72ABF44A}"/>
              </a:ext>
            </a:extLst>
          </p:cNvPr>
          <p:cNvSpPr>
            <a:spLocks noGrp="1"/>
          </p:cNvSpPr>
          <p:nvPr>
            <p:ph sz="quarter" idx="12"/>
          </p:nvPr>
        </p:nvSpPr>
        <p:spPr>
          <a:xfrm>
            <a:off x="173529" y="1296682"/>
            <a:ext cx="3632454" cy="4147597"/>
          </a:xfrm>
        </p:spPr>
        <p:txBody>
          <a:bodyPr>
            <a:normAutofit/>
          </a:bodyPr>
          <a:lstStyle/>
          <a:p>
            <a:r>
              <a:rPr lang="en-US" dirty="0"/>
              <a:t>Contain Operations</a:t>
            </a:r>
          </a:p>
          <a:p>
            <a:pPr lvl="1"/>
            <a:r>
              <a:rPr lang="en-US" dirty="0"/>
              <a:t>Crane</a:t>
            </a:r>
          </a:p>
          <a:p>
            <a:pPr lvl="1"/>
            <a:r>
              <a:rPr lang="en-US" dirty="0"/>
              <a:t>Noise</a:t>
            </a:r>
          </a:p>
          <a:p>
            <a:pPr lvl="1"/>
            <a:r>
              <a:rPr lang="en-US" dirty="0"/>
              <a:t>Odor</a:t>
            </a:r>
          </a:p>
          <a:p>
            <a:endParaRPr lang="en-US" dirty="0"/>
          </a:p>
        </p:txBody>
      </p:sp>
    </p:spTree>
    <p:extLst>
      <p:ext uri="{BB962C8B-B14F-4D97-AF65-F5344CB8AC3E}">
        <p14:creationId xmlns:p14="http://schemas.microsoft.com/office/powerpoint/2010/main" val="367545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704CE-9F51-3AE1-005E-F8D9557CEEB4}"/>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1A19C684-E8A7-FF54-DC78-2FB79F11B80C}"/>
              </a:ext>
            </a:extLst>
          </p:cNvPr>
          <p:cNvPicPr>
            <a:picLocks noChangeAspect="1"/>
          </p:cNvPicPr>
          <p:nvPr/>
        </p:nvPicPr>
        <p:blipFill>
          <a:blip r:embed="rId3"/>
          <a:stretch>
            <a:fillRect/>
          </a:stretch>
        </p:blipFill>
        <p:spPr>
          <a:xfrm>
            <a:off x="4276355" y="1450902"/>
            <a:ext cx="4378414" cy="4199297"/>
          </a:xfrm>
          <a:prstGeom prst="rect">
            <a:avLst/>
          </a:prstGeom>
        </p:spPr>
      </p:pic>
      <p:sp>
        <p:nvSpPr>
          <p:cNvPr id="3" name="Content Placeholder 2">
            <a:extLst>
              <a:ext uri="{FF2B5EF4-FFF2-40B4-BE49-F238E27FC236}">
                <a16:creationId xmlns:a16="http://schemas.microsoft.com/office/drawing/2014/main" id="{6F514FF3-A5E1-628F-A9B6-3AC36CF389AF}"/>
              </a:ext>
            </a:extLst>
          </p:cNvPr>
          <p:cNvSpPr>
            <a:spLocks noGrp="1"/>
          </p:cNvSpPr>
          <p:nvPr>
            <p:ph sz="quarter" idx="12"/>
          </p:nvPr>
        </p:nvSpPr>
        <p:spPr>
          <a:xfrm>
            <a:off x="267724" y="1476751"/>
            <a:ext cx="3632454" cy="4147597"/>
          </a:xfrm>
        </p:spPr>
        <p:txBody>
          <a:bodyPr>
            <a:normAutofit fontScale="92500" lnSpcReduction="20000"/>
          </a:bodyPr>
          <a:lstStyle/>
          <a:p>
            <a:r>
              <a:rPr lang="en-US" dirty="0"/>
              <a:t>Improve the Reliability of Freud Storm Pump Station</a:t>
            </a:r>
          </a:p>
          <a:p>
            <a:pPr lvl="1"/>
            <a:r>
              <a:rPr lang="en-US" dirty="0"/>
              <a:t>Cleaning</a:t>
            </a:r>
          </a:p>
          <a:p>
            <a:pPr lvl="1"/>
            <a:r>
              <a:rPr lang="en-US" dirty="0"/>
              <a:t>Inspection</a:t>
            </a:r>
          </a:p>
          <a:p>
            <a:pPr lvl="1"/>
            <a:r>
              <a:rPr lang="en-US" dirty="0"/>
              <a:t>Maintenance</a:t>
            </a:r>
          </a:p>
          <a:p>
            <a:pPr lvl="1"/>
            <a:r>
              <a:rPr lang="en-US" dirty="0"/>
              <a:t>Rehabilitation</a:t>
            </a:r>
          </a:p>
          <a:p>
            <a:r>
              <a:rPr lang="en-US" dirty="0"/>
              <a:t>Maximize GLWA’s ability to keep sewer water levels low during rain events</a:t>
            </a:r>
          </a:p>
          <a:p>
            <a:r>
              <a:rPr lang="en-US" dirty="0"/>
              <a:t>Help prevent basement backups</a:t>
            </a:r>
          </a:p>
          <a:p>
            <a:endParaRPr lang="en-US" dirty="0"/>
          </a:p>
        </p:txBody>
      </p:sp>
      <p:sp>
        <p:nvSpPr>
          <p:cNvPr id="4" name="Title 1">
            <a:extLst>
              <a:ext uri="{FF2B5EF4-FFF2-40B4-BE49-F238E27FC236}">
                <a16:creationId xmlns:a16="http://schemas.microsoft.com/office/drawing/2014/main" id="{E6505E36-DD1A-D471-DB65-D6E49B85AF1D}"/>
              </a:ext>
            </a:extLst>
          </p:cNvPr>
          <p:cNvSpPr txBox="1">
            <a:spLocks/>
          </p:cNvSpPr>
          <p:nvPr/>
        </p:nvSpPr>
        <p:spPr>
          <a:xfrm>
            <a:off x="531692" y="256142"/>
            <a:ext cx="7886700" cy="1325563"/>
          </a:xfrm>
          <a:prstGeom prst="rect">
            <a:avLst/>
          </a:prstGeom>
        </p:spPr>
        <p:txBody>
          <a:bodyPr lIns="91440" tIns="45720" rIns="91440" bIns="45720" anchor="t" anchorCtr="0"/>
          <a:lstStyle>
            <a:lvl1pPr algn="ctr" defTabSz="6858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dirty="0"/>
              <a:t>Why is GLWA Proposing a Sanitary Pump Station?</a:t>
            </a:r>
          </a:p>
        </p:txBody>
      </p:sp>
    </p:spTree>
    <p:extLst>
      <p:ext uri="{BB962C8B-B14F-4D97-AF65-F5344CB8AC3E}">
        <p14:creationId xmlns:p14="http://schemas.microsoft.com/office/powerpoint/2010/main" val="2056401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7763-17B7-0F26-E7F6-669C424E60C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BC8CC1F-AA9F-69DC-3E22-7B60213D2802}"/>
              </a:ext>
            </a:extLst>
          </p:cNvPr>
          <p:cNvPicPr>
            <a:picLocks noChangeAspect="1"/>
          </p:cNvPicPr>
          <p:nvPr/>
        </p:nvPicPr>
        <p:blipFill>
          <a:blip r:embed="rId3"/>
          <a:srcRect l="1317" t="20485" r="24110" b="9265"/>
          <a:stretch/>
        </p:blipFill>
        <p:spPr>
          <a:xfrm>
            <a:off x="277646" y="1153426"/>
            <a:ext cx="8588708" cy="4551147"/>
          </a:xfrm>
          <a:prstGeom prst="rect">
            <a:avLst/>
          </a:prstGeom>
        </p:spPr>
      </p:pic>
      <p:sp>
        <p:nvSpPr>
          <p:cNvPr id="2" name="Title 1">
            <a:extLst>
              <a:ext uri="{FF2B5EF4-FFF2-40B4-BE49-F238E27FC236}">
                <a16:creationId xmlns:a16="http://schemas.microsoft.com/office/drawing/2014/main" id="{651C72DF-BD39-4F7C-FB6F-7AD8B68DF3E0}"/>
              </a:ext>
            </a:extLst>
          </p:cNvPr>
          <p:cNvSpPr>
            <a:spLocks noGrp="1"/>
          </p:cNvSpPr>
          <p:nvPr>
            <p:ph type="title"/>
          </p:nvPr>
        </p:nvSpPr>
        <p:spPr/>
        <p:txBody>
          <a:bodyPr lIns="91440" tIns="45720" rIns="91440" bIns="45720" anchor="t" anchorCtr="0"/>
          <a:lstStyle/>
          <a:p>
            <a:r>
              <a:rPr lang="en-US" dirty="0"/>
              <a:t>Why is GLWA Proposing a Sanitary Pump Station?</a:t>
            </a:r>
          </a:p>
        </p:txBody>
      </p:sp>
      <p:sp>
        <p:nvSpPr>
          <p:cNvPr id="4" name="Arrow: Right 3">
            <a:extLst>
              <a:ext uri="{FF2B5EF4-FFF2-40B4-BE49-F238E27FC236}">
                <a16:creationId xmlns:a16="http://schemas.microsoft.com/office/drawing/2014/main" id="{56454DD7-3382-CC55-D46C-AE998DC04169}"/>
              </a:ext>
            </a:extLst>
          </p:cNvPr>
          <p:cNvSpPr/>
          <p:nvPr/>
        </p:nvSpPr>
        <p:spPr>
          <a:xfrm rot="9937758">
            <a:off x="2549307" y="3429961"/>
            <a:ext cx="6022838" cy="349377"/>
          </a:xfrm>
          <a:prstGeom prst="rightArrow">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0433CA0C-523D-39E9-5011-7DA70DCD0999}"/>
              </a:ext>
            </a:extLst>
          </p:cNvPr>
          <p:cNvSpPr/>
          <p:nvPr/>
        </p:nvSpPr>
        <p:spPr>
          <a:xfrm rot="9937758">
            <a:off x="516310" y="3482283"/>
            <a:ext cx="7994391" cy="349377"/>
          </a:xfrm>
          <a:prstGeom prst="rightArrow">
            <a:avLst/>
          </a:prstGeom>
          <a:solidFill>
            <a:schemeClr val="accent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5C295C9C-3533-F2C9-AA8C-0B1B0538C53A}"/>
              </a:ext>
            </a:extLst>
          </p:cNvPr>
          <p:cNvSpPr/>
          <p:nvPr/>
        </p:nvSpPr>
        <p:spPr>
          <a:xfrm rot="9911751">
            <a:off x="5829517" y="3098436"/>
            <a:ext cx="2702395" cy="16909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5DB8BCEF-82BC-B982-9148-7998642FFAB8}"/>
              </a:ext>
            </a:extLst>
          </p:cNvPr>
          <p:cNvSpPr/>
          <p:nvPr/>
        </p:nvSpPr>
        <p:spPr>
          <a:xfrm rot="9911751">
            <a:off x="5749842" y="2917458"/>
            <a:ext cx="2702395" cy="16909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FD289FA-8327-DDCF-4F59-6F8859BDF737}"/>
              </a:ext>
            </a:extLst>
          </p:cNvPr>
          <p:cNvPicPr>
            <a:picLocks noChangeAspect="1"/>
          </p:cNvPicPr>
          <p:nvPr/>
        </p:nvPicPr>
        <p:blipFill>
          <a:blip r:embed="rId4"/>
          <a:stretch>
            <a:fillRect/>
          </a:stretch>
        </p:blipFill>
        <p:spPr>
          <a:xfrm rot="10800000">
            <a:off x="4665541" y="2567446"/>
            <a:ext cx="1790369" cy="552787"/>
          </a:xfrm>
          <a:prstGeom prst="rect">
            <a:avLst/>
          </a:prstGeom>
        </p:spPr>
      </p:pic>
      <p:sp>
        <p:nvSpPr>
          <p:cNvPr id="12" name="TextBox 11">
            <a:extLst>
              <a:ext uri="{FF2B5EF4-FFF2-40B4-BE49-F238E27FC236}">
                <a16:creationId xmlns:a16="http://schemas.microsoft.com/office/drawing/2014/main" id="{A680F196-FF77-861A-1B04-57B160B3092C}"/>
              </a:ext>
            </a:extLst>
          </p:cNvPr>
          <p:cNvSpPr txBox="1"/>
          <p:nvPr/>
        </p:nvSpPr>
        <p:spPr>
          <a:xfrm>
            <a:off x="598024" y="5689283"/>
            <a:ext cx="3209925" cy="307777"/>
          </a:xfrm>
          <a:prstGeom prst="rect">
            <a:avLst/>
          </a:prstGeom>
          <a:noFill/>
        </p:spPr>
        <p:txBody>
          <a:bodyPr wrap="square" rtlCol="0">
            <a:spAutoFit/>
          </a:bodyPr>
          <a:lstStyle/>
          <a:p>
            <a:r>
              <a:rPr lang="en-US" sz="1400" dirty="0"/>
              <a:t>Freud Storm Pump Station</a:t>
            </a:r>
          </a:p>
        </p:txBody>
      </p:sp>
      <p:sp>
        <p:nvSpPr>
          <p:cNvPr id="13" name="TextBox 12">
            <a:extLst>
              <a:ext uri="{FF2B5EF4-FFF2-40B4-BE49-F238E27FC236}">
                <a16:creationId xmlns:a16="http://schemas.microsoft.com/office/drawing/2014/main" id="{A0BAF57C-1CA6-320F-9207-6C2BCB9D5962}"/>
              </a:ext>
            </a:extLst>
          </p:cNvPr>
          <p:cNvSpPr txBox="1"/>
          <p:nvPr/>
        </p:nvSpPr>
        <p:spPr>
          <a:xfrm>
            <a:off x="4270150" y="4203211"/>
            <a:ext cx="3209925" cy="307777"/>
          </a:xfrm>
          <a:prstGeom prst="rect">
            <a:avLst/>
          </a:prstGeom>
          <a:noFill/>
        </p:spPr>
        <p:txBody>
          <a:bodyPr wrap="square" rtlCol="0">
            <a:spAutoFit/>
          </a:bodyPr>
          <a:lstStyle/>
          <a:p>
            <a:r>
              <a:rPr lang="en-US" sz="1400" dirty="0"/>
              <a:t>Freud Sanitary Pump Station</a:t>
            </a:r>
          </a:p>
        </p:txBody>
      </p:sp>
      <p:sp>
        <p:nvSpPr>
          <p:cNvPr id="14" name="TextBox 13">
            <a:extLst>
              <a:ext uri="{FF2B5EF4-FFF2-40B4-BE49-F238E27FC236}">
                <a16:creationId xmlns:a16="http://schemas.microsoft.com/office/drawing/2014/main" id="{726B0B3D-9817-DF5F-024E-52D8DF897604}"/>
              </a:ext>
            </a:extLst>
          </p:cNvPr>
          <p:cNvSpPr txBox="1"/>
          <p:nvPr/>
        </p:nvSpPr>
        <p:spPr>
          <a:xfrm rot="20754879">
            <a:off x="6863862" y="2975691"/>
            <a:ext cx="3209925" cy="307777"/>
          </a:xfrm>
          <a:prstGeom prst="rect">
            <a:avLst/>
          </a:prstGeom>
          <a:noFill/>
        </p:spPr>
        <p:txBody>
          <a:bodyPr wrap="square" rtlCol="0">
            <a:spAutoFit/>
          </a:bodyPr>
          <a:lstStyle/>
          <a:p>
            <a:r>
              <a:rPr lang="en-US" sz="1400" dirty="0"/>
              <a:t>Fox Creek Relief Sewer</a:t>
            </a:r>
          </a:p>
        </p:txBody>
      </p:sp>
      <p:sp>
        <p:nvSpPr>
          <p:cNvPr id="15" name="TextBox 14">
            <a:extLst>
              <a:ext uri="{FF2B5EF4-FFF2-40B4-BE49-F238E27FC236}">
                <a16:creationId xmlns:a16="http://schemas.microsoft.com/office/drawing/2014/main" id="{652553C5-DBD4-69DB-02E4-A50E83BA08B5}"/>
              </a:ext>
            </a:extLst>
          </p:cNvPr>
          <p:cNvSpPr txBox="1"/>
          <p:nvPr/>
        </p:nvSpPr>
        <p:spPr>
          <a:xfrm rot="2086963">
            <a:off x="6519621" y="2217801"/>
            <a:ext cx="3209925" cy="307777"/>
          </a:xfrm>
          <a:prstGeom prst="rect">
            <a:avLst/>
          </a:prstGeom>
          <a:noFill/>
        </p:spPr>
        <p:txBody>
          <a:bodyPr wrap="square" rtlCol="0">
            <a:spAutoFit/>
          </a:bodyPr>
          <a:lstStyle/>
          <a:p>
            <a:r>
              <a:rPr lang="en-US" sz="1400" dirty="0"/>
              <a:t>Ashland Relief Sewer</a:t>
            </a:r>
          </a:p>
        </p:txBody>
      </p:sp>
      <p:sp>
        <p:nvSpPr>
          <p:cNvPr id="18" name="TextBox 17">
            <a:extLst>
              <a:ext uri="{FF2B5EF4-FFF2-40B4-BE49-F238E27FC236}">
                <a16:creationId xmlns:a16="http://schemas.microsoft.com/office/drawing/2014/main" id="{F0A7BBC6-CA58-99E9-73F9-2462FC0A062E}"/>
              </a:ext>
            </a:extLst>
          </p:cNvPr>
          <p:cNvSpPr txBox="1"/>
          <p:nvPr/>
        </p:nvSpPr>
        <p:spPr>
          <a:xfrm rot="20754879">
            <a:off x="5587161" y="2369754"/>
            <a:ext cx="732787" cy="307777"/>
          </a:xfrm>
          <a:prstGeom prst="rect">
            <a:avLst/>
          </a:prstGeom>
          <a:noFill/>
        </p:spPr>
        <p:txBody>
          <a:bodyPr wrap="square" rtlCol="0">
            <a:spAutoFit/>
          </a:bodyPr>
          <a:lstStyle/>
          <a:p>
            <a:r>
              <a:rPr lang="en-US" sz="1400" dirty="0"/>
              <a:t>To DRI</a:t>
            </a:r>
          </a:p>
        </p:txBody>
      </p:sp>
    </p:spTree>
    <p:extLst>
      <p:ext uri="{BB962C8B-B14F-4D97-AF65-F5344CB8AC3E}">
        <p14:creationId xmlns:p14="http://schemas.microsoft.com/office/powerpoint/2010/main" val="128070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9"/>
                                        </p:tgtEl>
                                        <p:attrNameLst>
                                          <p:attrName>ppt_x</p:attrName>
                                        </p:attrNameLst>
                                      </p:cBhvr>
                                      <p:tavLst>
                                        <p:tav tm="0">
                                          <p:val>
                                            <p:strVal val="ppt_x"/>
                                          </p:val>
                                        </p:tav>
                                        <p:tav tm="100000">
                                          <p:val>
                                            <p:strVal val="ppt_x"/>
                                          </p:val>
                                        </p:tav>
                                      </p:tavLst>
                                    </p:anim>
                                    <p:anim calcmode="lin" valueType="num">
                                      <p:cBhvr additive="base">
                                        <p:cTn id="21" dur="500"/>
                                        <p:tgtEl>
                                          <p:spTgt spid="9"/>
                                        </p:tgtEl>
                                        <p:attrNameLst>
                                          <p:attrName>ppt_y</p:attrName>
                                        </p:attrNameLst>
                                      </p:cBhvr>
                                      <p:tavLst>
                                        <p:tav tm="0">
                                          <p:val>
                                            <p:strVal val="ppt_y"/>
                                          </p:val>
                                        </p:tav>
                                        <p:tav tm="100000">
                                          <p:val>
                                            <p:strVal val="1+ppt_h/2"/>
                                          </p:val>
                                        </p:tav>
                                      </p:tavLst>
                                    </p:anim>
                                    <p:set>
                                      <p:cBhvr>
                                        <p:cTn id="22" dur="1" fill="hold">
                                          <p:stCondLst>
                                            <p:cond delay="499"/>
                                          </p:stCondLst>
                                        </p:cTn>
                                        <p:tgtEl>
                                          <p:spTgt spid="9"/>
                                        </p:tgtEl>
                                        <p:attrNameLst>
                                          <p:attrName>style.visibility</p:attrName>
                                        </p:attrNameLst>
                                      </p:cBhvr>
                                      <p:to>
                                        <p:strVal val="hidden"/>
                                      </p:to>
                                    </p:set>
                                  </p:childTnLst>
                                </p:cTn>
                              </p:par>
                              <p:par>
                                <p:cTn id="23" presetID="2" presetClass="exit" presetSubtype="4" fill="hold" grpId="0" nodeType="with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11"/>
                                        </p:tgtEl>
                                        <p:attrNameLst>
                                          <p:attrName>ppt_x</p:attrName>
                                        </p:attrNameLst>
                                      </p:cBhvr>
                                      <p:tavLst>
                                        <p:tav tm="0">
                                          <p:val>
                                            <p:strVal val="ppt_x"/>
                                          </p:val>
                                        </p:tav>
                                        <p:tav tm="100000">
                                          <p:val>
                                            <p:strVal val="ppt_x"/>
                                          </p:val>
                                        </p:tav>
                                      </p:tavLst>
                                    </p:anim>
                                    <p:anim calcmode="lin" valueType="num">
                                      <p:cBhvr additive="base">
                                        <p:cTn id="29" dur="500"/>
                                        <p:tgtEl>
                                          <p:spTgt spid="11"/>
                                        </p:tgtEl>
                                        <p:attrNameLst>
                                          <p:attrName>ppt_y</p:attrName>
                                        </p:attrNameLst>
                                      </p:cBhvr>
                                      <p:tavLst>
                                        <p:tav tm="0">
                                          <p:val>
                                            <p:strVal val="ppt_y"/>
                                          </p:val>
                                        </p:tav>
                                        <p:tav tm="100000">
                                          <p:val>
                                            <p:strVal val="1+ppt_h/2"/>
                                          </p:val>
                                        </p:tav>
                                      </p:tavLst>
                                    </p:anim>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9" grpId="0" animBg="1"/>
      <p:bldP spid="9" grpId="1"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7763-17B7-0F26-E7F6-669C424E60C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A796753-4858-B300-4710-463B8666BD85}"/>
              </a:ext>
            </a:extLst>
          </p:cNvPr>
          <p:cNvPicPr>
            <a:picLocks noChangeAspect="1"/>
          </p:cNvPicPr>
          <p:nvPr/>
        </p:nvPicPr>
        <p:blipFill>
          <a:blip r:embed="rId3"/>
          <a:stretch>
            <a:fillRect/>
          </a:stretch>
        </p:blipFill>
        <p:spPr>
          <a:xfrm>
            <a:off x="337595" y="1368459"/>
            <a:ext cx="8459165" cy="4487612"/>
          </a:xfrm>
          <a:prstGeom prst="rect">
            <a:avLst/>
          </a:prstGeom>
        </p:spPr>
      </p:pic>
      <p:sp>
        <p:nvSpPr>
          <p:cNvPr id="2" name="Title 1">
            <a:extLst>
              <a:ext uri="{FF2B5EF4-FFF2-40B4-BE49-F238E27FC236}">
                <a16:creationId xmlns:a16="http://schemas.microsoft.com/office/drawing/2014/main" id="{651C72DF-BD39-4F7C-FB6F-7AD8B68DF3E0}"/>
              </a:ext>
            </a:extLst>
          </p:cNvPr>
          <p:cNvSpPr>
            <a:spLocks noGrp="1"/>
          </p:cNvSpPr>
          <p:nvPr>
            <p:ph type="title"/>
          </p:nvPr>
        </p:nvSpPr>
        <p:spPr/>
        <p:txBody>
          <a:bodyPr lIns="91440" tIns="45720" rIns="91440" bIns="45720" anchor="t" anchorCtr="0"/>
          <a:lstStyle/>
          <a:p>
            <a:r>
              <a:rPr lang="en-US" dirty="0"/>
              <a:t>Why Was The Location Chosen?</a:t>
            </a:r>
          </a:p>
        </p:txBody>
      </p:sp>
    </p:spTree>
    <p:extLst>
      <p:ext uri="{BB962C8B-B14F-4D97-AF65-F5344CB8AC3E}">
        <p14:creationId xmlns:p14="http://schemas.microsoft.com/office/powerpoint/2010/main" val="3525696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7763-17B7-0F26-E7F6-669C424E60C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2F9A7E1-63AE-DA83-2071-EF810CC56C14}"/>
              </a:ext>
            </a:extLst>
          </p:cNvPr>
          <p:cNvPicPr>
            <a:picLocks noChangeAspect="1"/>
          </p:cNvPicPr>
          <p:nvPr/>
        </p:nvPicPr>
        <p:blipFill>
          <a:blip r:embed="rId3"/>
          <a:stretch>
            <a:fillRect/>
          </a:stretch>
        </p:blipFill>
        <p:spPr>
          <a:xfrm>
            <a:off x="387857" y="1125974"/>
            <a:ext cx="8464752" cy="4713486"/>
          </a:xfrm>
          <a:prstGeom prst="rect">
            <a:avLst/>
          </a:prstGeom>
        </p:spPr>
      </p:pic>
      <p:sp>
        <p:nvSpPr>
          <p:cNvPr id="2" name="Title 1">
            <a:extLst>
              <a:ext uri="{FF2B5EF4-FFF2-40B4-BE49-F238E27FC236}">
                <a16:creationId xmlns:a16="http://schemas.microsoft.com/office/drawing/2014/main" id="{651C72DF-BD39-4F7C-FB6F-7AD8B68DF3E0}"/>
              </a:ext>
            </a:extLst>
          </p:cNvPr>
          <p:cNvSpPr>
            <a:spLocks noGrp="1"/>
          </p:cNvSpPr>
          <p:nvPr>
            <p:ph type="title"/>
          </p:nvPr>
        </p:nvSpPr>
        <p:spPr/>
        <p:txBody>
          <a:bodyPr lIns="91440" tIns="45720" rIns="91440" bIns="45720" anchor="t" anchorCtr="0"/>
          <a:lstStyle/>
          <a:p>
            <a:r>
              <a:rPr lang="en-US" dirty="0"/>
              <a:t>Why Will Freud St Be Rerouted?</a:t>
            </a:r>
          </a:p>
        </p:txBody>
      </p:sp>
    </p:spTree>
    <p:extLst>
      <p:ext uri="{BB962C8B-B14F-4D97-AF65-F5344CB8AC3E}">
        <p14:creationId xmlns:p14="http://schemas.microsoft.com/office/powerpoint/2010/main" val="14702757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LWA">
  <a:themeElements>
    <a:clrScheme name="">
      <a:dk1>
        <a:srgbClr val="235D7F"/>
      </a:dk1>
      <a:lt1>
        <a:srgbClr val="FFFFFF"/>
      </a:lt1>
      <a:dk2>
        <a:srgbClr val="909E9E"/>
      </a:dk2>
      <a:lt2>
        <a:srgbClr val="E7E6E6"/>
      </a:lt2>
      <a:accent1>
        <a:srgbClr val="00ABE8"/>
      </a:accent1>
      <a:accent2>
        <a:srgbClr val="6ECFF6"/>
      </a:accent2>
      <a:accent3>
        <a:srgbClr val="A3D183"/>
      </a:accent3>
      <a:accent4>
        <a:srgbClr val="3FC2CD"/>
      </a:accent4>
      <a:accent5>
        <a:srgbClr val="8FB9C9"/>
      </a:accent5>
      <a:accent6>
        <a:srgbClr val="A5DAE7"/>
      </a:accent6>
      <a:hlink>
        <a:srgbClr val="A3D183"/>
      </a:hlink>
      <a:folHlink>
        <a:srgbClr val="A3D1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WA" id="{AC6A9788-6AB0-514D-AD31-6D22E2EA990C}" vid="{368682E0-2BC4-914B-824B-1C138350F6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f75cf38-f4c1-400c-9953-4fbc0d7f5027" xsi:nil="true"/>
    <Hyperlink xmlns="c2ae2bbc-1ade-4975-9aef-85345f24ce17">
      <Url xsi:nil="true"/>
      <Description xsi:nil="true"/>
    </Hyperlink>
    <Notes xmlns="c2ae2bbc-1ade-4975-9aef-85345f24ce17" xsi:nil="true"/>
    <lcf76f155ced4ddcb4097134ff3c332f xmlns="c2ae2bbc-1ade-4975-9aef-85345f24ce17">
      <Terms xmlns="http://schemas.microsoft.com/office/infopath/2007/PartnerControls"/>
    </lcf76f155ced4ddcb4097134ff3c332f>
    <RAVIYELAMANCHI xmlns="c2ae2bbc-1ade-4975-9aef-85345f24ce17" xsi:nil="true"/>
    <_dlc_DocId xmlns="d709bacb-eca8-4f38-bb81-05cfafccf789">N7HRXWNYF3FM-1735562463-2103665</_dlc_DocId>
    <_dlc_DocIdUrl xmlns="d709bacb-eca8-4f38-bb81-05cfafccf789">
      <Url>https://glwater.sharepoint.com/sites/CSOControlProgram/_layouts/15/DocIdRedir.aspx?ID=N7HRXWNYF3FM-1735562463-2103665</Url>
      <Description>N7HRXWNYF3FM-1735562463-2103665</Description>
    </_dlc_DocIdUrl>
    <Timeofinterest xmlns="c2ae2bbc-1ade-4975-9aef-85345f24ce1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1208C75C7D6A478BD4CFE0AF5B839A" ma:contentTypeVersion="24" ma:contentTypeDescription="Create a new document." ma:contentTypeScope="" ma:versionID="cd0d6fa235142dc9d5fed48e6f458ce5">
  <xsd:schema xmlns:xsd="http://www.w3.org/2001/XMLSchema" xmlns:xs="http://www.w3.org/2001/XMLSchema" xmlns:p="http://schemas.microsoft.com/office/2006/metadata/properties" xmlns:ns2="c2ae2bbc-1ade-4975-9aef-85345f24ce17" xmlns:ns3="d709bacb-eca8-4f38-bb81-05cfafccf789" xmlns:ns4="ef75cf38-f4c1-400c-9953-4fbc0d7f5027" targetNamespace="http://schemas.microsoft.com/office/2006/metadata/properties" ma:root="true" ma:fieldsID="b8d8aeba26bc114e258d6c5a97d0bea1" ns2:_="" ns3:_="" ns4:_="">
    <xsd:import namespace="c2ae2bbc-1ade-4975-9aef-85345f24ce17"/>
    <xsd:import namespace="d709bacb-eca8-4f38-bb81-05cfafccf789"/>
    <xsd:import namespace="ef75cf38-f4c1-400c-9953-4fbc0d7f5027"/>
    <xsd:element name="properties">
      <xsd:complexType>
        <xsd:sequence>
          <xsd:element name="documentManagement">
            <xsd:complexType>
              <xsd:all>
                <xsd:element ref="ns2:RAVIYELAMANCHI" minOccurs="0"/>
                <xsd:element ref="ns3:SharedWithUsers" minOccurs="0"/>
                <xsd:element ref="ns3:SharedWithDetails" minOccurs="0"/>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Hyperlink" minOccurs="0"/>
                <xsd:element ref="ns2:Notes" minOccurs="0"/>
                <xsd:element ref="ns2:MediaServiceObjectDetectorVersions" minOccurs="0"/>
                <xsd:element ref="ns2:MediaServiceSearchProperties" minOccurs="0"/>
                <xsd:element ref="ns3:_dlc_DocId" minOccurs="0"/>
                <xsd:element ref="ns3:_dlc_DocIdUrl" minOccurs="0"/>
                <xsd:element ref="ns3:_dlc_DocIdPersistId" minOccurs="0"/>
                <xsd:element ref="ns2:MediaServiceBillingMetadata" minOccurs="0"/>
                <xsd:element ref="ns2:Timeofintere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ae2bbc-1ade-4975-9aef-85345f24ce17" elementFormDefault="qualified">
    <xsd:import namespace="http://schemas.microsoft.com/office/2006/documentManagement/types"/>
    <xsd:import namespace="http://schemas.microsoft.com/office/infopath/2007/PartnerControls"/>
    <xsd:element name="RAVIYELAMANCHI" ma:index="2" nillable="true" ma:displayName="Misc." ma:description="recent" ma:format="DateOnly" ma:internalName="RAVIYELAMANCHI" ma:readOnly="false">
      <xsd:simpleType>
        <xsd:restriction base="dms:DateTim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hidden="true" ma:internalName="MediaServiceLocation"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d218b70-71a6-4944-86e6-ec315e1831c6" ma:termSetId="09814cd3-568e-fe90-9814-8d621ff8fb84" ma:anchorId="fba54fb3-c3e1-fe81-a776-ca4b69148c4d" ma:open="true" ma:isKeyword="false">
      <xsd:complexType>
        <xsd:sequence>
          <xsd:element ref="pc:Terms" minOccurs="0" maxOccurs="1"/>
        </xsd:sequence>
      </xsd:complexType>
    </xsd:element>
    <xsd:element name="Hyperlink" ma:index="25" nillable="true" ma:displayName="Hyperlink" ma:format="Hyperlink" ma:hidden="true" ma:internalName="Hyper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Notes" ma:index="26" nillable="true" ma:displayName="Notes" ma:format="Dropdown" ma:internalName="Notes">
      <xsd:simpleType>
        <xsd:restriction base="dms:Text">
          <xsd:maxLength value="255"/>
        </xsd:restrictio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element name="Timeofinterest" ma:index="33" nillable="true" ma:displayName="Time of interest" ma:format="Dropdown" ma:internalName="Timeofinteres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09bacb-eca8-4f38-bb81-05cfafccf789"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_dlc_DocId" ma:index="29" nillable="true" ma:displayName="Document ID Value" ma:description="The value of the document ID assigned to this item." ma:indexed="true" ma:internalName="_dlc_DocId" ma:readOnly="true">
      <xsd:simpleType>
        <xsd:restriction base="dms:Text"/>
      </xsd:simpleType>
    </xsd:element>
    <xsd:element name="_dlc_DocIdUrl" ma:index="3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1"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f75cf38-f4c1-400c-9953-4fbc0d7f5027"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98da6f5a-2188-4f0b-b5b1-7ef174bfb4ea}" ma:internalName="TaxCatchAll" ma:readOnly="false" ma:showField="CatchAllData" ma:web="d709bacb-eca8-4f38-bb81-05cfafccf7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4BB2FD-19C2-4C49-8104-27F348958958}">
  <ds:schemaRefs>
    <ds:schemaRef ds:uri="c2ae2bbc-1ade-4975-9aef-85345f24ce17"/>
    <ds:schemaRef ds:uri="d709bacb-eca8-4f38-bb81-05cfafccf789"/>
    <ds:schemaRef ds:uri="ef75cf38-f4c1-400c-9953-4fbc0d7f50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1A15D4A-7BB0-495C-A457-7C6716AD1A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ae2bbc-1ade-4975-9aef-85345f24ce17"/>
    <ds:schemaRef ds:uri="d709bacb-eca8-4f38-bb81-05cfafccf789"/>
    <ds:schemaRef ds:uri="ef75cf38-f4c1-400c-9953-4fbc0d7f50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FF0CB1-F45B-445D-8702-06A276328220}">
  <ds:schemaRefs>
    <ds:schemaRef ds:uri="http://schemas.microsoft.com/sharepoint/events"/>
  </ds:schemaRefs>
</ds:datastoreItem>
</file>

<file path=customXml/itemProps4.xml><?xml version="1.0" encoding="utf-8"?>
<ds:datastoreItem xmlns:ds="http://schemas.openxmlformats.org/officeDocument/2006/customXml" ds:itemID="{7D39D05A-8375-473A-9886-9DA4E9299A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GLWA</Template>
  <TotalTime>1812</TotalTime>
  <Words>2080</Words>
  <Application>Microsoft Office PowerPoint</Application>
  <PresentationFormat>On-screen Show (4:3)</PresentationFormat>
  <Paragraphs>394</Paragraphs>
  <Slides>57</Slides>
  <Notes>57</Notes>
  <HiddenSlides>24</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5" baseType="lpstr">
      <vt:lpstr>Aptos</vt:lpstr>
      <vt:lpstr>Arial</vt:lpstr>
      <vt:lpstr>Arial Black</vt:lpstr>
      <vt:lpstr>Calibri</vt:lpstr>
      <vt:lpstr>Cambria</vt:lpstr>
      <vt:lpstr>Lato</vt:lpstr>
      <vt:lpstr>GLWA</vt:lpstr>
      <vt:lpstr>think-cell Slide</vt:lpstr>
      <vt:lpstr>PowerPoint Presentation</vt:lpstr>
      <vt:lpstr>Agenda</vt:lpstr>
      <vt:lpstr>System Background </vt:lpstr>
      <vt:lpstr>System Background</vt:lpstr>
      <vt:lpstr>Freud Improvements</vt:lpstr>
      <vt:lpstr>PowerPoint Presentation</vt:lpstr>
      <vt:lpstr>Why is GLWA Proposing a Sanitary Pump Station?</vt:lpstr>
      <vt:lpstr>Why Was The Location Chosen?</vt:lpstr>
      <vt:lpstr>Why Will Freud St Be Rerouted?</vt:lpstr>
      <vt:lpstr>Design Review</vt:lpstr>
      <vt:lpstr>Design Alternative #1</vt:lpstr>
      <vt:lpstr>Design Alternative #2</vt:lpstr>
      <vt:lpstr>Design Alternative #3</vt:lpstr>
      <vt:lpstr>Why was a Variation of Alternative 2 Selected?</vt:lpstr>
      <vt:lpstr>PowerPoint Presentation</vt:lpstr>
      <vt:lpstr>PowerPoint Presentation</vt:lpstr>
      <vt:lpstr>PowerPoint Presentation</vt:lpstr>
      <vt:lpstr>PowerPoint Presentation</vt:lpstr>
      <vt:lpstr>PowerPoint Presentation</vt:lpstr>
      <vt:lpstr>PowerPoint Presentation</vt:lpstr>
      <vt:lpstr>Project Progress</vt:lpstr>
      <vt:lpstr>PowerPoint Presentation</vt:lpstr>
      <vt:lpstr>PowerPoint Presentation</vt:lpstr>
      <vt:lpstr>PowerPoint Presentation</vt:lpstr>
      <vt:lpstr>PowerPoint Presentation</vt:lpstr>
      <vt:lpstr>Conner Creek Improvements</vt:lpstr>
      <vt:lpstr>System Background</vt:lpstr>
      <vt:lpstr>PowerPoint Presentation</vt:lpstr>
      <vt:lpstr>PowerPoint Presentation</vt:lpstr>
      <vt:lpstr>PowerPoint Presentation</vt:lpstr>
      <vt:lpstr>PowerPoint Presentation</vt:lpstr>
      <vt:lpstr>PowerPoint Presentation</vt:lpstr>
      <vt:lpstr>Questions</vt:lpstr>
      <vt:lpstr>Jefferson Chalmers Topography Relative to Detroit River Levels </vt:lpstr>
      <vt:lpstr>Jefferson Chalmers Topography Relative to Detroit River Levels </vt:lpstr>
      <vt:lpstr>East Side System FIRMs</vt:lpstr>
      <vt:lpstr>Dry Weather Flow</vt:lpstr>
      <vt:lpstr>Dry Weather Flow</vt:lpstr>
      <vt:lpstr>Wet Weather Flow</vt:lpstr>
      <vt:lpstr>Wet Weather Flow</vt:lpstr>
      <vt:lpstr>No Station Option – Overhead View</vt:lpstr>
      <vt:lpstr>No Station Option - Heavy Equipment</vt:lpstr>
      <vt:lpstr>No Station Option - Bypass Piping</vt:lpstr>
      <vt:lpstr>No Station Option - Wastewater Pumps</vt:lpstr>
      <vt:lpstr>No Station Option - Generator Power</vt:lpstr>
      <vt:lpstr>PowerPoint Presentation</vt:lpstr>
      <vt:lpstr>PowerPoint Presentation</vt:lpstr>
      <vt:lpstr>PowerPoint Presentation</vt:lpstr>
      <vt:lpstr>PowerPoint Presentation</vt:lpstr>
      <vt:lpstr>PowerPoint Presentation</vt:lpstr>
      <vt:lpstr>Dry Weather Flow</vt:lpstr>
      <vt:lpstr>Wet Weather Flow</vt:lpstr>
      <vt:lpstr>Temporary Access – Conner Street View</vt:lpstr>
      <vt:lpstr>PowerPoint Presentation</vt:lpstr>
      <vt:lpstr>System Background</vt:lpstr>
      <vt:lpstr>Project Background</vt:lpstr>
      <vt:lpstr>Why is the building this size?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dc:creator>
  <cp:lastModifiedBy>Paul Ransom</cp:lastModifiedBy>
  <cp:revision>5</cp:revision>
  <cp:lastPrinted>2024-03-18T18:39:24Z</cp:lastPrinted>
  <dcterms:created xsi:type="dcterms:W3CDTF">2014-10-14T06:21:58Z</dcterms:created>
  <dcterms:modified xsi:type="dcterms:W3CDTF">2025-09-17T19:06:02Z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0x010100C21208C75C7D6A478BD4CFE0AF5B839A</vt:lpwstr>
  </property>
  <property fmtid="{D5CDD505-2E9C-101B-9397-08002B2CF9AE}" pid="3" name="MediaServiceImageTags">
    <vt:lpwstr/>
  </property>
  <property fmtid="{D5CDD505-2E9C-101B-9397-08002B2CF9AE}" pid="4" name="_dlc_DocIdItemGuid">
    <vt:lpwstr>686ae04d-e7c9-4bc7-a808-86aa79327957</vt:lpwstr>
  </property>
  <property fmtid="{D5CDD505-2E9C-101B-9397-08002B2CF9AE}" pid="5" name="MSIP_Label_0005eedb-f9e3-4e9f-a754-aed691a66bbf_Enabled">
    <vt:lpwstr>true</vt:lpwstr>
  </property>
  <property fmtid="{D5CDD505-2E9C-101B-9397-08002B2CF9AE}" pid="6" name="MSIP_Label_0005eedb-f9e3-4e9f-a754-aed691a66bbf_SetDate">
    <vt:lpwstr>2025-05-29T02:19:35Z</vt:lpwstr>
  </property>
  <property fmtid="{D5CDD505-2E9C-101B-9397-08002B2CF9AE}" pid="7" name="MSIP_Label_0005eedb-f9e3-4e9f-a754-aed691a66bbf_Method">
    <vt:lpwstr>Standard</vt:lpwstr>
  </property>
  <property fmtid="{D5CDD505-2E9C-101B-9397-08002B2CF9AE}" pid="8" name="MSIP_Label_0005eedb-f9e3-4e9f-a754-aed691a66bbf_Name">
    <vt:lpwstr>Sensitive</vt:lpwstr>
  </property>
  <property fmtid="{D5CDD505-2E9C-101B-9397-08002B2CF9AE}" pid="9" name="MSIP_Label_0005eedb-f9e3-4e9f-a754-aed691a66bbf_SiteId">
    <vt:lpwstr>4e8ff62e-e686-4b1f-aeb4-62d7c1686653</vt:lpwstr>
  </property>
  <property fmtid="{D5CDD505-2E9C-101B-9397-08002B2CF9AE}" pid="10" name="MSIP_Label_0005eedb-f9e3-4e9f-a754-aed691a66bbf_ActionId">
    <vt:lpwstr>ff733b59-4d19-4044-b573-072fceced90c</vt:lpwstr>
  </property>
  <property fmtid="{D5CDD505-2E9C-101B-9397-08002B2CF9AE}" pid="11" name="MSIP_Label_0005eedb-f9e3-4e9f-a754-aed691a66bbf_ContentBits">
    <vt:lpwstr>0</vt:lpwstr>
  </property>
  <property fmtid="{D5CDD505-2E9C-101B-9397-08002B2CF9AE}" pid="12" name="MSIP_Label_0005eedb-f9e3-4e9f-a754-aed691a66bbf_Tag">
    <vt:lpwstr>10, 3, 0, 2</vt:lpwstr>
  </property>
</Properties>
</file>