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71" r:id="rId4"/>
  </p:sldMasterIdLst>
  <p:notesMasterIdLst>
    <p:notesMasterId r:id="rId15"/>
  </p:notesMasterIdLst>
  <p:handoutMasterIdLst>
    <p:handoutMasterId r:id="rId16"/>
  </p:handoutMasterIdLst>
  <p:sldIdLst>
    <p:sldId id="351" r:id="rId5"/>
    <p:sldId id="465" r:id="rId6"/>
    <p:sldId id="461" r:id="rId7"/>
    <p:sldId id="467" r:id="rId8"/>
    <p:sldId id="481" r:id="rId9"/>
    <p:sldId id="472" r:id="rId10"/>
    <p:sldId id="482" r:id="rId11"/>
    <p:sldId id="466" r:id="rId12"/>
    <p:sldId id="468" r:id="rId13"/>
    <p:sldId id="407" r:id="rId14"/>
  </p:sldIdLst>
  <p:sldSz cx="9144000" cy="6858000" type="screen4x3"/>
  <p:notesSz cx="6858000" cy="9313863"/>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AAE3"/>
    <a:srgbClr val="D8DEE4"/>
    <a:srgbClr val="00C6FD"/>
    <a:srgbClr val="00A0CC"/>
    <a:srgbClr val="3F3F3F"/>
    <a:srgbClr val="606060"/>
    <a:srgbClr val="008A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185B4F-D7C8-B4CC-4720-E5CE8E3C8837}" v="2" dt="2024-05-21T20:30:23.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16" y="114"/>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Ransom" userId="796a89d0-bd1c-4aa8-b6b4-7e15121b32a4" providerId="ADAL" clId="{8C06AACB-4E87-4F4B-A14F-3C9DC08709A4}"/>
    <pc:docChg chg="modSld">
      <pc:chgData name="Paul Ransom" userId="796a89d0-bd1c-4aa8-b6b4-7e15121b32a4" providerId="ADAL" clId="{8C06AACB-4E87-4F4B-A14F-3C9DC08709A4}" dt="2024-04-01T21:18:46.831" v="1" actId="20577"/>
      <pc:docMkLst>
        <pc:docMk/>
      </pc:docMkLst>
      <pc:sldChg chg="modSp mod">
        <pc:chgData name="Paul Ransom" userId="796a89d0-bd1c-4aa8-b6b4-7e15121b32a4" providerId="ADAL" clId="{8C06AACB-4E87-4F4B-A14F-3C9DC08709A4}" dt="2024-04-01T21:18:46.831" v="1" actId="20577"/>
        <pc:sldMkLst>
          <pc:docMk/>
          <pc:sldMk cId="1538992776" sldId="351"/>
        </pc:sldMkLst>
        <pc:spChg chg="mod">
          <ac:chgData name="Paul Ransom" userId="796a89d0-bd1c-4aa8-b6b4-7e15121b32a4" providerId="ADAL" clId="{8C06AACB-4E87-4F4B-A14F-3C9DC08709A4}" dt="2024-04-01T21:18:46.831" v="1" actId="20577"/>
          <ac:spMkLst>
            <pc:docMk/>
            <pc:sldMk cId="1538992776" sldId="351"/>
            <ac:spMk id="11" creationId="{434751A7-BE5F-924A-AE20-F9353B8AF271}"/>
          </ac:spMkLst>
        </pc:spChg>
      </pc:sldChg>
    </pc:docChg>
  </pc:docChgLst>
  <pc:docChgLst>
    <pc:chgData name="Stefanie Burns" userId="S::sburns@dwsd.org::77e341cf-c300-45b5-9323-489708df64f6" providerId="AD" clId="Web-{BE185B4F-D7C8-B4CC-4720-E5CE8E3C8837}"/>
    <pc:docChg chg="modSld">
      <pc:chgData name="Stefanie Burns" userId="S::sburns@dwsd.org::77e341cf-c300-45b5-9323-489708df64f6" providerId="AD" clId="Web-{BE185B4F-D7C8-B4CC-4720-E5CE8E3C8837}" dt="2024-05-21T20:30:23.364" v="1" actId="20577"/>
      <pc:docMkLst>
        <pc:docMk/>
      </pc:docMkLst>
      <pc:sldChg chg="modSp">
        <pc:chgData name="Stefanie Burns" userId="S::sburns@dwsd.org::77e341cf-c300-45b5-9323-489708df64f6" providerId="AD" clId="Web-{BE185B4F-D7C8-B4CC-4720-E5CE8E3C8837}" dt="2024-05-21T20:30:23.364" v="1" actId="20577"/>
        <pc:sldMkLst>
          <pc:docMk/>
          <pc:sldMk cId="1538992776" sldId="351"/>
        </pc:sldMkLst>
        <pc:spChg chg="mod">
          <ac:chgData name="Stefanie Burns" userId="S::sburns@dwsd.org::77e341cf-c300-45b5-9323-489708df64f6" providerId="AD" clId="Web-{BE185B4F-D7C8-B4CC-4720-E5CE8E3C8837}" dt="2024-05-21T20:30:23.364" v="1" actId="20577"/>
          <ac:spMkLst>
            <pc:docMk/>
            <pc:sldMk cId="1538992776" sldId="351"/>
            <ac:spMk id="11" creationId="{434751A7-BE5F-924A-AE20-F9353B8AF27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CC0385A9-19D8-454E-881B-EC9DC2CA071D}" type="datetimeFigureOut">
              <a:rPr lang="en-US" smtClean="0"/>
              <a:t>5/21/2024</a:t>
            </a:fld>
            <a:endParaRPr lang="en-US"/>
          </a:p>
        </p:txBody>
      </p:sp>
      <p:sp>
        <p:nvSpPr>
          <p:cNvPr id="4" name="Footer Placeholder 3"/>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8110298A-A03F-418F-998A-F7CA54F8BFE9}" type="slidenum">
              <a:rPr lang="en-US" smtClean="0"/>
              <a:t>‹#›</a:t>
            </a:fld>
            <a:endParaRPr lang="en-US"/>
          </a:p>
        </p:txBody>
      </p:sp>
    </p:spTree>
    <p:extLst>
      <p:ext uri="{BB962C8B-B14F-4D97-AF65-F5344CB8AC3E}">
        <p14:creationId xmlns:p14="http://schemas.microsoft.com/office/powerpoint/2010/main" val="1108489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398A7AFB-6BF9-814D-8DAF-B20CB16452B9}" type="datetimeFigureOut">
              <a:rPr lang="en-US" smtClean="0"/>
              <a:t>5/21/2024</a:t>
            </a:fld>
            <a:endParaRPr lang="en-US"/>
          </a:p>
        </p:txBody>
      </p:sp>
      <p:sp>
        <p:nvSpPr>
          <p:cNvPr id="4" name="Slide Image Placeholder 3"/>
          <p:cNvSpPr>
            <a:spLocks noGrp="1" noRot="1" noChangeAspect="1"/>
          </p:cNvSpPr>
          <p:nvPr>
            <p:ph type="sldImg" idx="2"/>
          </p:nvPr>
        </p:nvSpPr>
        <p:spPr>
          <a:xfrm>
            <a:off x="1333500" y="1163638"/>
            <a:ext cx="4191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F936DDFF-81D8-5641-A983-C069F56564C3}" type="slidenum">
              <a:rPr lang="en-US" smtClean="0"/>
              <a:t>‹#›</a:t>
            </a:fld>
            <a:endParaRPr lang="en-US"/>
          </a:p>
        </p:txBody>
      </p:sp>
    </p:spTree>
    <p:extLst>
      <p:ext uri="{BB962C8B-B14F-4D97-AF65-F5344CB8AC3E}">
        <p14:creationId xmlns:p14="http://schemas.microsoft.com/office/powerpoint/2010/main" val="3601440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p:spPr>
      </p:sp>
      <p:sp>
        <p:nvSpPr>
          <p:cNvPr id="3" name="Notes Placeholder 2"/>
          <p:cNvSpPr>
            <a:spLocks noGrp="1"/>
          </p:cNvSpPr>
          <p:nvPr>
            <p:ph type="body" idx="1"/>
          </p:nvPr>
        </p:nvSpPr>
        <p:spPr/>
        <p:txBody>
          <a:bodyPr/>
          <a:lstStyle/>
          <a:p>
            <a:r>
              <a:rPr lang="en-US"/>
              <a:t>TITLE SLIDE</a:t>
            </a:r>
          </a:p>
          <a:p>
            <a:endParaRPr lang="en-US"/>
          </a:p>
          <a:p>
            <a:r>
              <a:rPr lang="en-US"/>
              <a:t>Click in text boxes to edit the presentation title.</a:t>
            </a:r>
          </a:p>
          <a:p>
            <a:endParaRPr lang="en-US"/>
          </a:p>
        </p:txBody>
      </p:sp>
      <p:sp>
        <p:nvSpPr>
          <p:cNvPr id="4" name="Slide Number Placeholder 3"/>
          <p:cNvSpPr>
            <a:spLocks noGrp="1"/>
          </p:cNvSpPr>
          <p:nvPr>
            <p:ph type="sldNum" sz="quarter" idx="5"/>
          </p:nvPr>
        </p:nvSpPr>
        <p:spPr/>
        <p:txBody>
          <a:bodyPr/>
          <a:lstStyle/>
          <a:p>
            <a:fld id="{F936DDFF-81D8-5641-A983-C069F56564C3}" type="slidenum">
              <a:rPr lang="en-US" smtClean="0"/>
              <a:t>1</a:t>
            </a:fld>
            <a:endParaRPr lang="en-US"/>
          </a:p>
        </p:txBody>
      </p:sp>
    </p:spTree>
    <p:extLst>
      <p:ext uri="{BB962C8B-B14F-4D97-AF65-F5344CB8AC3E}">
        <p14:creationId xmlns:p14="http://schemas.microsoft.com/office/powerpoint/2010/main" val="140575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p:spPr>
      </p:sp>
      <p:sp>
        <p:nvSpPr>
          <p:cNvPr id="3" name="Notes Placeholder 2"/>
          <p:cNvSpPr>
            <a:spLocks noGrp="1"/>
          </p:cNvSpPr>
          <p:nvPr>
            <p:ph type="body" idx="1"/>
          </p:nvPr>
        </p:nvSpPr>
        <p:spPr/>
        <p:txBody>
          <a:bodyPr/>
          <a:lstStyle/>
          <a:p>
            <a:r>
              <a:rPr lang="en-US"/>
              <a:t>SECTION TITLE SLIDE</a:t>
            </a:r>
          </a:p>
          <a:p>
            <a:endParaRPr lang="en-US"/>
          </a:p>
          <a:p>
            <a:r>
              <a:rPr lang="en-US"/>
              <a:t>Click in text boxes to edit the section name.</a:t>
            </a:r>
          </a:p>
          <a:p>
            <a:endParaRPr lang="en-US"/>
          </a:p>
          <a:p>
            <a:r>
              <a:rPr lang="en-US"/>
              <a:t>Background image can be updated.  1. right-click and select “reorder objects”  2. drag photo ahead one layer and click ”ok” 3. right-click on the photo and select “change picture” 4. right-click image and select “send to back.”</a:t>
            </a:r>
          </a:p>
          <a:p>
            <a:endParaRPr lang="en-US"/>
          </a:p>
        </p:txBody>
      </p:sp>
      <p:sp>
        <p:nvSpPr>
          <p:cNvPr id="4" name="Slide Number Placeholder 3"/>
          <p:cNvSpPr>
            <a:spLocks noGrp="1"/>
          </p:cNvSpPr>
          <p:nvPr>
            <p:ph type="sldNum" sz="quarter" idx="5"/>
          </p:nvPr>
        </p:nvSpPr>
        <p:spPr/>
        <p:txBody>
          <a:bodyPr/>
          <a:lstStyle/>
          <a:p>
            <a:fld id="{F936DDFF-81D8-5641-A983-C069F56564C3}" type="slidenum">
              <a:rPr lang="en-US" smtClean="0"/>
              <a:t>10</a:t>
            </a:fld>
            <a:endParaRPr lang="en-US"/>
          </a:p>
        </p:txBody>
      </p:sp>
    </p:spTree>
    <p:extLst>
      <p:ext uri="{BB962C8B-B14F-4D97-AF65-F5344CB8AC3E}">
        <p14:creationId xmlns:p14="http://schemas.microsoft.com/office/powerpoint/2010/main" val="1984122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5.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57.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image" Target="../media/image58.jpeg"/><Relationship Id="rId1" Type="http://schemas.openxmlformats.org/officeDocument/2006/relationships/slideMaster" Target="../slideMasters/slideMaster1.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Master" Target="../slideMasters/slideMaster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118.png"/><Relationship Id="rId3" Type="http://schemas.openxmlformats.org/officeDocument/2006/relationships/image" Target="../media/image103.png"/><Relationship Id="rId21" Type="http://schemas.openxmlformats.org/officeDocument/2006/relationships/image" Target="../media/image121.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image" Target="../media/image102.png"/><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Master" Target="../slideMasters/slideMaster1.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23" Type="http://schemas.openxmlformats.org/officeDocument/2006/relationships/image" Target="../media/image123.png"/><Relationship Id="rId10" Type="http://schemas.openxmlformats.org/officeDocument/2006/relationships/image" Target="../media/image110.png"/><Relationship Id="rId19" Type="http://schemas.openxmlformats.org/officeDocument/2006/relationships/image" Target="../media/image119.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 Id="rId22" Type="http://schemas.openxmlformats.org/officeDocument/2006/relationships/image" Target="../media/image12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0C4BA50-4B3C-F24A-8D48-BFB72710573E}"/>
              </a:ext>
            </a:extLst>
          </p:cNvPr>
          <p:cNvSpPr>
            <a:spLocks noGrp="1" noChangeAspect="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9" name="Content Placeholder 7">
            <a:extLst>
              <a:ext uri="{FF2B5EF4-FFF2-40B4-BE49-F238E27FC236}">
                <a16:creationId xmlns:a16="http://schemas.microsoft.com/office/drawing/2014/main" id="{378630B7-8095-D34E-B24B-7CAC315D4952}"/>
              </a:ext>
            </a:extLst>
          </p:cNvPr>
          <p:cNvSpPr>
            <a:spLocks noGrp="1" noChangeAspect="1"/>
          </p:cNvSpPr>
          <p:nvPr>
            <p:ph sz="quarter" idx="12"/>
          </p:nvPr>
        </p:nvSpPr>
        <p:spPr>
          <a:xfrm>
            <a:off x="628650" y="1713706"/>
            <a:ext cx="7895657" cy="3955574"/>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361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 Text 4">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DB79488-AEE6-E542-89F3-D10FFF5AFF03}"/>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16" name="Content Placeholder 7">
            <a:extLst>
              <a:ext uri="{FF2B5EF4-FFF2-40B4-BE49-F238E27FC236}">
                <a16:creationId xmlns:a16="http://schemas.microsoft.com/office/drawing/2014/main" id="{F9655FA6-4D90-A341-9DE9-031CE6516EDD}"/>
              </a:ext>
            </a:extLst>
          </p:cNvPr>
          <p:cNvSpPr>
            <a:spLocks noGrp="1"/>
          </p:cNvSpPr>
          <p:nvPr>
            <p:ph sz="quarter" idx="14"/>
          </p:nvPr>
        </p:nvSpPr>
        <p:spPr>
          <a:xfrm>
            <a:off x="628650" y="1690688"/>
            <a:ext cx="3798746" cy="3656808"/>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523DAC30-45E6-AF46-832C-FA8009E2388D}"/>
              </a:ext>
            </a:extLst>
          </p:cNvPr>
          <p:cNvSpPr>
            <a:spLocks noGrp="1"/>
          </p:cNvSpPr>
          <p:nvPr>
            <p:ph sz="quarter" idx="16" hasCustomPrompt="1"/>
          </p:nvPr>
        </p:nvSpPr>
        <p:spPr>
          <a:xfrm>
            <a:off x="4742049" y="1714596"/>
            <a:ext cx="1818842" cy="1714404"/>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8" name="Content Placeholder 2">
            <a:extLst>
              <a:ext uri="{FF2B5EF4-FFF2-40B4-BE49-F238E27FC236}">
                <a16:creationId xmlns:a16="http://schemas.microsoft.com/office/drawing/2014/main" id="{1A61D549-A2BB-704B-A034-DAA95FCD9239}"/>
              </a:ext>
            </a:extLst>
          </p:cNvPr>
          <p:cNvSpPr>
            <a:spLocks noGrp="1"/>
          </p:cNvSpPr>
          <p:nvPr>
            <p:ph sz="quarter" idx="17" hasCustomPrompt="1"/>
          </p:nvPr>
        </p:nvSpPr>
        <p:spPr>
          <a:xfrm>
            <a:off x="4742049" y="3589426"/>
            <a:ext cx="1818842" cy="1714404"/>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9" name="Content Placeholder 2">
            <a:extLst>
              <a:ext uri="{FF2B5EF4-FFF2-40B4-BE49-F238E27FC236}">
                <a16:creationId xmlns:a16="http://schemas.microsoft.com/office/drawing/2014/main" id="{C4853178-B203-0843-8980-F2A170CA124E}"/>
              </a:ext>
            </a:extLst>
          </p:cNvPr>
          <p:cNvSpPr>
            <a:spLocks noGrp="1"/>
          </p:cNvSpPr>
          <p:nvPr>
            <p:ph sz="quarter" idx="18" hasCustomPrompt="1"/>
          </p:nvPr>
        </p:nvSpPr>
        <p:spPr>
          <a:xfrm>
            <a:off x="6696508" y="1718226"/>
            <a:ext cx="1818842" cy="3585604"/>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3285307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 Text 6">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70F49A-4555-2F45-A36D-448408290969}"/>
              </a:ext>
            </a:extLst>
          </p:cNvPr>
          <p:cNvSpPr>
            <a:spLocks noGrp="1"/>
          </p:cNvSpPr>
          <p:nvPr>
            <p:ph type="title"/>
          </p:nvPr>
        </p:nvSpPr>
        <p:spPr>
          <a:xfrm>
            <a:off x="5198806" y="365126"/>
            <a:ext cx="3316544" cy="1325563"/>
          </a:xfrm>
          <a:prstGeom prst="rect">
            <a:avLst/>
          </a:prstGeom>
        </p:spPr>
        <p:txBody>
          <a:bodyPr anchor="ctr" anchorCtr="0"/>
          <a:lstStyle>
            <a:lvl1pPr>
              <a:defRPr sz="3600"/>
            </a:lvl1pPr>
          </a:lstStyle>
          <a:p>
            <a:r>
              <a:rPr lang="en-US"/>
              <a:t>Click to edit Master title style</a:t>
            </a:r>
          </a:p>
        </p:txBody>
      </p:sp>
      <p:sp>
        <p:nvSpPr>
          <p:cNvPr id="11" name="Content Placeholder 7">
            <a:extLst>
              <a:ext uri="{FF2B5EF4-FFF2-40B4-BE49-F238E27FC236}">
                <a16:creationId xmlns:a16="http://schemas.microsoft.com/office/drawing/2014/main" id="{339B4443-C049-7048-B669-D96AA62EB3FC}"/>
              </a:ext>
            </a:extLst>
          </p:cNvPr>
          <p:cNvSpPr>
            <a:spLocks noGrp="1"/>
          </p:cNvSpPr>
          <p:nvPr>
            <p:ph sz="quarter" idx="14"/>
          </p:nvPr>
        </p:nvSpPr>
        <p:spPr>
          <a:xfrm>
            <a:off x="5198806" y="1745897"/>
            <a:ext cx="3316544" cy="3656808"/>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9" name="Group 18">
            <a:extLst>
              <a:ext uri="{FF2B5EF4-FFF2-40B4-BE49-F238E27FC236}">
                <a16:creationId xmlns:a16="http://schemas.microsoft.com/office/drawing/2014/main" id="{F344C30E-EFBC-7F44-825E-04BE12FFDBFF}"/>
              </a:ext>
            </a:extLst>
          </p:cNvPr>
          <p:cNvGrpSpPr>
            <a:grpSpLocks noChangeAspect="1"/>
          </p:cNvGrpSpPr>
          <p:nvPr userDrawn="1"/>
        </p:nvGrpSpPr>
        <p:grpSpPr>
          <a:xfrm>
            <a:off x="-2" y="6007261"/>
            <a:ext cx="9144002" cy="854468"/>
            <a:chOff x="-6" y="5718713"/>
            <a:chExt cx="12192002" cy="1139290"/>
          </a:xfrm>
        </p:grpSpPr>
        <p:pic>
          <p:nvPicPr>
            <p:cNvPr id="20" name="Picture 19">
              <a:extLst>
                <a:ext uri="{FF2B5EF4-FFF2-40B4-BE49-F238E27FC236}">
                  <a16:creationId xmlns:a16="http://schemas.microsoft.com/office/drawing/2014/main" id="{EB66EB35-1ECE-504B-BA58-F16343FCCC80}"/>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6200000" flipH="1">
              <a:off x="5526350" y="192357"/>
              <a:ext cx="1139290" cy="12192002"/>
            </a:xfrm>
            <a:prstGeom prst="rect">
              <a:avLst/>
            </a:prstGeom>
          </p:spPr>
        </p:pic>
        <p:sp>
          <p:nvSpPr>
            <p:cNvPr id="21" name="Rectangle 20">
              <a:extLst>
                <a:ext uri="{FF2B5EF4-FFF2-40B4-BE49-F238E27FC236}">
                  <a16:creationId xmlns:a16="http://schemas.microsoft.com/office/drawing/2014/main" id="{6D38DC5C-5D17-5C44-B0EE-E88154CC2DF4}"/>
                </a:ext>
              </a:extLst>
            </p:cNvPr>
            <p:cNvSpPr/>
            <p:nvPr userDrawn="1"/>
          </p:nvSpPr>
          <p:spPr>
            <a:xfrm rot="10800000">
              <a:off x="-5" y="5947877"/>
              <a:ext cx="7212650" cy="910126"/>
            </a:xfrm>
            <a:prstGeom prst="rect">
              <a:avLst/>
            </a:prstGeom>
            <a:gradFill flip="none" rotWithShape="1">
              <a:gsLst>
                <a:gs pos="0">
                  <a:srgbClr val="FFFFFF"/>
                </a:gs>
                <a:gs pos="100000">
                  <a:srgbClr val="FFFFFF">
                    <a:alpha val="0"/>
                  </a:srgbClr>
                </a:gs>
              </a:gsLst>
              <a:lin ang="10800000" scaled="1"/>
              <a:tileRect/>
            </a:gradFill>
            <a:ln w="12700" cap="flat" cmpd="sng" algn="ctr">
              <a:no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22" name="TextBox 21">
            <a:extLst>
              <a:ext uri="{FF2B5EF4-FFF2-40B4-BE49-F238E27FC236}">
                <a16:creationId xmlns:a16="http://schemas.microsoft.com/office/drawing/2014/main" id="{4142F3D2-CB91-F04F-9173-2EB2C39EFBBB}"/>
              </a:ext>
            </a:extLst>
          </p:cNvPr>
          <p:cNvSpPr txBox="1">
            <a:spLocks noChangeAspect="1"/>
          </p:cNvSpPr>
          <p:nvPr userDrawn="1"/>
        </p:nvSpPr>
        <p:spPr>
          <a:xfrm>
            <a:off x="8670798" y="6607591"/>
            <a:ext cx="422910" cy="207749"/>
          </a:xfrm>
          <a:prstGeom prst="rect">
            <a:avLst/>
          </a:prstGeom>
          <a:noFill/>
        </p:spPr>
        <p:txBody>
          <a:bodyPr wrap="square" rtlCol="0">
            <a:spAutoFit/>
          </a:bodyPr>
          <a:lstStyle/>
          <a:p>
            <a:pPr algn="r" defTabSz="914354"/>
            <a:fld id="{99143485-D163-204E-B555-CA63111AF4AE}" type="slidenum">
              <a:rPr lang="en-US" sz="750" smtClean="0">
                <a:solidFill>
                  <a:srgbClr val="FFFFFF"/>
                </a:solidFill>
                <a:latin typeface="Arial" panose="020B0604020202020204"/>
              </a:rPr>
              <a:pPr algn="r" defTabSz="914354"/>
              <a:t>‹#›</a:t>
            </a:fld>
            <a:endParaRPr lang="en-US" sz="750">
              <a:solidFill>
                <a:srgbClr val="FFFFFF"/>
              </a:solidFill>
              <a:latin typeface="Arial" panose="020B0604020202020204"/>
            </a:endParaRPr>
          </a:p>
        </p:txBody>
      </p:sp>
      <p:sp>
        <p:nvSpPr>
          <p:cNvPr id="10" name="Content Placeholder 2">
            <a:extLst>
              <a:ext uri="{FF2B5EF4-FFF2-40B4-BE49-F238E27FC236}">
                <a16:creationId xmlns:a16="http://schemas.microsoft.com/office/drawing/2014/main" id="{DE406585-F28A-474E-8740-E06AFE21D080}"/>
              </a:ext>
            </a:extLst>
          </p:cNvPr>
          <p:cNvSpPr>
            <a:spLocks noGrp="1"/>
          </p:cNvSpPr>
          <p:nvPr>
            <p:ph sz="quarter" idx="16" hasCustomPrompt="1"/>
          </p:nvPr>
        </p:nvSpPr>
        <p:spPr>
          <a:xfrm>
            <a:off x="0" y="0"/>
            <a:ext cx="4800600" cy="6858000"/>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2647645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 Text 6A">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70F49A-4555-2F45-A36D-448408290969}"/>
              </a:ext>
            </a:extLst>
          </p:cNvPr>
          <p:cNvSpPr>
            <a:spLocks noGrp="1"/>
          </p:cNvSpPr>
          <p:nvPr>
            <p:ph type="title"/>
          </p:nvPr>
        </p:nvSpPr>
        <p:spPr>
          <a:xfrm>
            <a:off x="5198806" y="365126"/>
            <a:ext cx="3316544" cy="1325563"/>
          </a:xfrm>
          <a:prstGeom prst="rect">
            <a:avLst/>
          </a:prstGeom>
        </p:spPr>
        <p:txBody>
          <a:bodyPr anchor="ctr" anchorCtr="0"/>
          <a:lstStyle>
            <a:lvl1pPr>
              <a:defRPr sz="3600"/>
            </a:lvl1pPr>
          </a:lstStyle>
          <a:p>
            <a:r>
              <a:rPr lang="en-US"/>
              <a:t>Click to edit Master title style</a:t>
            </a:r>
          </a:p>
        </p:txBody>
      </p:sp>
      <p:sp>
        <p:nvSpPr>
          <p:cNvPr id="11" name="Content Placeholder 7">
            <a:extLst>
              <a:ext uri="{FF2B5EF4-FFF2-40B4-BE49-F238E27FC236}">
                <a16:creationId xmlns:a16="http://schemas.microsoft.com/office/drawing/2014/main" id="{339B4443-C049-7048-B669-D96AA62EB3FC}"/>
              </a:ext>
            </a:extLst>
          </p:cNvPr>
          <p:cNvSpPr>
            <a:spLocks noGrp="1"/>
          </p:cNvSpPr>
          <p:nvPr>
            <p:ph sz="quarter" idx="14"/>
          </p:nvPr>
        </p:nvSpPr>
        <p:spPr>
          <a:xfrm>
            <a:off x="5198806" y="1745897"/>
            <a:ext cx="3316544" cy="3656808"/>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Placeholder 3">
            <a:extLst>
              <a:ext uri="{FF2B5EF4-FFF2-40B4-BE49-F238E27FC236}">
                <a16:creationId xmlns:a16="http://schemas.microsoft.com/office/drawing/2014/main" id="{EFCBB595-171D-E543-8351-F06C7468D66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0"/>
            <a:ext cx="4937760" cy="6858000"/>
          </a:xfrm>
          <a:prstGeom prst="rect">
            <a:avLst/>
          </a:prstGeom>
        </p:spPr>
      </p:pic>
    </p:spTree>
    <p:extLst>
      <p:ext uri="{BB962C8B-B14F-4D97-AF65-F5344CB8AC3E}">
        <p14:creationId xmlns:p14="http://schemas.microsoft.com/office/powerpoint/2010/main" val="2166208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8B3CB0F-2DF0-4041-8AA4-19B7403E902C}"/>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12" name="Content Placeholder 2">
            <a:extLst>
              <a:ext uri="{FF2B5EF4-FFF2-40B4-BE49-F238E27FC236}">
                <a16:creationId xmlns:a16="http://schemas.microsoft.com/office/drawing/2014/main" id="{2531C4F7-16F9-FF41-84E9-3606A9537231}"/>
              </a:ext>
            </a:extLst>
          </p:cNvPr>
          <p:cNvSpPr>
            <a:spLocks noGrp="1"/>
          </p:cNvSpPr>
          <p:nvPr>
            <p:ph sz="quarter" idx="16" hasCustomPrompt="1"/>
          </p:nvPr>
        </p:nvSpPr>
        <p:spPr>
          <a:xfrm>
            <a:off x="0" y="2346011"/>
            <a:ext cx="9144000" cy="2977116"/>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3263070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2">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8AAF857-EB06-5348-8AC3-6DD7A4F24110}"/>
              </a:ext>
            </a:extLst>
          </p:cNvPr>
          <p:cNvSpPr>
            <a:spLocks noGrp="1"/>
          </p:cNvSpPr>
          <p:nvPr>
            <p:ph sz="quarter" idx="16" hasCustomPrompt="1"/>
          </p:nvPr>
        </p:nvSpPr>
        <p:spPr>
          <a:xfrm>
            <a:off x="0" y="2147778"/>
            <a:ext cx="9144000" cy="4710221"/>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6" name="Title 1">
            <a:extLst>
              <a:ext uri="{FF2B5EF4-FFF2-40B4-BE49-F238E27FC236}">
                <a16:creationId xmlns:a16="http://schemas.microsoft.com/office/drawing/2014/main" id="{CA35B6D2-B052-8646-84AC-C84188C5EBB2}"/>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Tree>
    <p:extLst>
      <p:ext uri="{BB962C8B-B14F-4D97-AF65-F5344CB8AC3E}">
        <p14:creationId xmlns:p14="http://schemas.microsoft.com/office/powerpoint/2010/main" val="3657385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9DE9FD2-BE36-034E-ACA7-625A69F98EFB}"/>
              </a:ext>
            </a:extLst>
          </p:cNvPr>
          <p:cNvSpPr>
            <a:spLocks noGrp="1"/>
          </p:cNvSpPr>
          <p:nvPr>
            <p:ph type="title"/>
          </p:nvPr>
        </p:nvSpPr>
        <p:spPr>
          <a:xfrm>
            <a:off x="628650" y="3737600"/>
            <a:ext cx="7886700" cy="1325563"/>
          </a:xfrm>
          <a:prstGeom prst="rect">
            <a:avLst/>
          </a:prstGeom>
        </p:spPr>
        <p:txBody>
          <a:bodyPr anchor="ctr" anchorCtr="0"/>
          <a:lstStyle>
            <a:lvl1pPr>
              <a:defRPr sz="2800"/>
            </a:lvl1pPr>
          </a:lstStyle>
          <a:p>
            <a:r>
              <a:rPr lang="en-US"/>
              <a:t>Click to edit Master title style</a:t>
            </a:r>
          </a:p>
        </p:txBody>
      </p:sp>
      <p:sp>
        <p:nvSpPr>
          <p:cNvPr id="10" name="Content Placeholder 2">
            <a:extLst>
              <a:ext uri="{FF2B5EF4-FFF2-40B4-BE49-F238E27FC236}">
                <a16:creationId xmlns:a16="http://schemas.microsoft.com/office/drawing/2014/main" id="{B4EF46BC-C8D9-A346-9315-7FB62CAB2C5C}"/>
              </a:ext>
            </a:extLst>
          </p:cNvPr>
          <p:cNvSpPr>
            <a:spLocks noGrp="1"/>
          </p:cNvSpPr>
          <p:nvPr>
            <p:ph sz="quarter" idx="16" hasCustomPrompt="1"/>
          </p:nvPr>
        </p:nvSpPr>
        <p:spPr>
          <a:xfrm>
            <a:off x="0" y="0"/>
            <a:ext cx="9144000" cy="2977116"/>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979583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ultiple Images 1">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7816457-52A7-2441-88E1-0B2127996908}"/>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12" name="Content Placeholder 2">
            <a:extLst>
              <a:ext uri="{FF2B5EF4-FFF2-40B4-BE49-F238E27FC236}">
                <a16:creationId xmlns:a16="http://schemas.microsoft.com/office/drawing/2014/main" id="{481C0E46-25C5-9E4B-8CF8-579F772D005B}"/>
              </a:ext>
            </a:extLst>
          </p:cNvPr>
          <p:cNvSpPr>
            <a:spLocks noGrp="1"/>
          </p:cNvSpPr>
          <p:nvPr>
            <p:ph sz="quarter" idx="18" hasCustomPrompt="1"/>
          </p:nvPr>
        </p:nvSpPr>
        <p:spPr>
          <a:xfrm>
            <a:off x="1114425" y="2395725"/>
            <a:ext cx="2132410" cy="2843213"/>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7" name="Content Placeholder 2">
            <a:extLst>
              <a:ext uri="{FF2B5EF4-FFF2-40B4-BE49-F238E27FC236}">
                <a16:creationId xmlns:a16="http://schemas.microsoft.com/office/drawing/2014/main" id="{3E3E718C-A543-4E4C-8DCB-7D9EC3627D23}"/>
              </a:ext>
            </a:extLst>
          </p:cNvPr>
          <p:cNvSpPr>
            <a:spLocks noGrp="1"/>
          </p:cNvSpPr>
          <p:nvPr>
            <p:ph sz="quarter" idx="19" hasCustomPrompt="1"/>
          </p:nvPr>
        </p:nvSpPr>
        <p:spPr>
          <a:xfrm>
            <a:off x="3461146" y="2395724"/>
            <a:ext cx="2132410" cy="2843213"/>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8" name="Content Placeholder 2">
            <a:extLst>
              <a:ext uri="{FF2B5EF4-FFF2-40B4-BE49-F238E27FC236}">
                <a16:creationId xmlns:a16="http://schemas.microsoft.com/office/drawing/2014/main" id="{11CD4D22-A265-BA46-890C-D4F3567E459D}"/>
              </a:ext>
            </a:extLst>
          </p:cNvPr>
          <p:cNvSpPr>
            <a:spLocks noGrp="1"/>
          </p:cNvSpPr>
          <p:nvPr>
            <p:ph sz="quarter" idx="20" hasCustomPrompt="1"/>
          </p:nvPr>
        </p:nvSpPr>
        <p:spPr>
          <a:xfrm>
            <a:off x="5807867" y="2395724"/>
            <a:ext cx="2132410" cy="2843213"/>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1300594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ultiple Images 2">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E79C95B-D5AC-744A-8AD1-62C422AD450F}"/>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19" name="Content Placeholder 2">
            <a:extLst>
              <a:ext uri="{FF2B5EF4-FFF2-40B4-BE49-F238E27FC236}">
                <a16:creationId xmlns:a16="http://schemas.microsoft.com/office/drawing/2014/main" id="{5AFFA98F-558F-AB41-B31F-1515739E00B0}"/>
              </a:ext>
            </a:extLst>
          </p:cNvPr>
          <p:cNvSpPr>
            <a:spLocks noGrp="1"/>
          </p:cNvSpPr>
          <p:nvPr>
            <p:ph sz="quarter" idx="18" hasCustomPrompt="1"/>
          </p:nvPr>
        </p:nvSpPr>
        <p:spPr>
          <a:xfrm>
            <a:off x="944753" y="2207345"/>
            <a:ext cx="1485992" cy="1363182"/>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1" name="Content Placeholder 2">
            <a:extLst>
              <a:ext uri="{FF2B5EF4-FFF2-40B4-BE49-F238E27FC236}">
                <a16:creationId xmlns:a16="http://schemas.microsoft.com/office/drawing/2014/main" id="{06940DBB-EBA9-C44D-8F57-7444016F83BD}"/>
              </a:ext>
            </a:extLst>
          </p:cNvPr>
          <p:cNvSpPr>
            <a:spLocks noGrp="1"/>
          </p:cNvSpPr>
          <p:nvPr>
            <p:ph sz="quarter" idx="19" hasCustomPrompt="1"/>
          </p:nvPr>
        </p:nvSpPr>
        <p:spPr>
          <a:xfrm>
            <a:off x="2887941" y="2202803"/>
            <a:ext cx="1485992" cy="1363182"/>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2" name="Content Placeholder 2">
            <a:extLst>
              <a:ext uri="{FF2B5EF4-FFF2-40B4-BE49-F238E27FC236}">
                <a16:creationId xmlns:a16="http://schemas.microsoft.com/office/drawing/2014/main" id="{D60361DA-46E4-7E45-8A18-AE598359A51F}"/>
              </a:ext>
            </a:extLst>
          </p:cNvPr>
          <p:cNvSpPr>
            <a:spLocks noGrp="1"/>
          </p:cNvSpPr>
          <p:nvPr>
            <p:ph sz="quarter" idx="20" hasCustomPrompt="1"/>
          </p:nvPr>
        </p:nvSpPr>
        <p:spPr>
          <a:xfrm>
            <a:off x="4800599" y="2202803"/>
            <a:ext cx="1485992" cy="1363182"/>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7" name="Content Placeholder 2">
            <a:extLst>
              <a:ext uri="{FF2B5EF4-FFF2-40B4-BE49-F238E27FC236}">
                <a16:creationId xmlns:a16="http://schemas.microsoft.com/office/drawing/2014/main" id="{16DD71F8-C1C8-8148-8764-F6B45305BBFC}"/>
              </a:ext>
            </a:extLst>
          </p:cNvPr>
          <p:cNvSpPr>
            <a:spLocks noGrp="1"/>
          </p:cNvSpPr>
          <p:nvPr>
            <p:ph sz="quarter" idx="21" hasCustomPrompt="1"/>
          </p:nvPr>
        </p:nvSpPr>
        <p:spPr>
          <a:xfrm>
            <a:off x="6713257" y="2202803"/>
            <a:ext cx="1485992" cy="1363182"/>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8" name="Content Placeholder 2">
            <a:extLst>
              <a:ext uri="{FF2B5EF4-FFF2-40B4-BE49-F238E27FC236}">
                <a16:creationId xmlns:a16="http://schemas.microsoft.com/office/drawing/2014/main" id="{9ACEA0BF-BFBC-A446-BCE0-640CAD97358D}"/>
              </a:ext>
            </a:extLst>
          </p:cNvPr>
          <p:cNvSpPr>
            <a:spLocks noGrp="1"/>
          </p:cNvSpPr>
          <p:nvPr>
            <p:ph sz="quarter" idx="22" hasCustomPrompt="1"/>
          </p:nvPr>
        </p:nvSpPr>
        <p:spPr>
          <a:xfrm>
            <a:off x="944753" y="4171763"/>
            <a:ext cx="1485992" cy="1363182"/>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9" name="Content Placeholder 2">
            <a:extLst>
              <a:ext uri="{FF2B5EF4-FFF2-40B4-BE49-F238E27FC236}">
                <a16:creationId xmlns:a16="http://schemas.microsoft.com/office/drawing/2014/main" id="{FBD14D61-C3A8-1644-A6D0-FEB4340C60E8}"/>
              </a:ext>
            </a:extLst>
          </p:cNvPr>
          <p:cNvSpPr>
            <a:spLocks noGrp="1"/>
          </p:cNvSpPr>
          <p:nvPr>
            <p:ph sz="quarter" idx="23" hasCustomPrompt="1"/>
          </p:nvPr>
        </p:nvSpPr>
        <p:spPr>
          <a:xfrm>
            <a:off x="2887941" y="4167221"/>
            <a:ext cx="1485992" cy="1363182"/>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30" name="Content Placeholder 2">
            <a:extLst>
              <a:ext uri="{FF2B5EF4-FFF2-40B4-BE49-F238E27FC236}">
                <a16:creationId xmlns:a16="http://schemas.microsoft.com/office/drawing/2014/main" id="{79432FB1-0231-3341-8C80-564EE37838E8}"/>
              </a:ext>
            </a:extLst>
          </p:cNvPr>
          <p:cNvSpPr>
            <a:spLocks noGrp="1"/>
          </p:cNvSpPr>
          <p:nvPr>
            <p:ph sz="quarter" idx="24" hasCustomPrompt="1"/>
          </p:nvPr>
        </p:nvSpPr>
        <p:spPr>
          <a:xfrm>
            <a:off x="4800599" y="4167221"/>
            <a:ext cx="1485992" cy="1363182"/>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31" name="Content Placeholder 2">
            <a:extLst>
              <a:ext uri="{FF2B5EF4-FFF2-40B4-BE49-F238E27FC236}">
                <a16:creationId xmlns:a16="http://schemas.microsoft.com/office/drawing/2014/main" id="{F5B29837-3959-6649-AC73-8C53004F5D00}"/>
              </a:ext>
            </a:extLst>
          </p:cNvPr>
          <p:cNvSpPr>
            <a:spLocks noGrp="1"/>
          </p:cNvSpPr>
          <p:nvPr>
            <p:ph sz="quarter" idx="25" hasCustomPrompt="1"/>
          </p:nvPr>
        </p:nvSpPr>
        <p:spPr>
          <a:xfrm>
            <a:off x="6713257" y="4167221"/>
            <a:ext cx="1485992" cy="1363182"/>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1155696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ultiple Images 3">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C432DDC-AF11-CC42-80A0-8BBC1AA4EA04}"/>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16" name="Content Placeholder 2">
            <a:extLst>
              <a:ext uri="{FF2B5EF4-FFF2-40B4-BE49-F238E27FC236}">
                <a16:creationId xmlns:a16="http://schemas.microsoft.com/office/drawing/2014/main" id="{9F5C3113-7E73-AF48-A287-8E67424AEBA7}"/>
              </a:ext>
            </a:extLst>
          </p:cNvPr>
          <p:cNvSpPr>
            <a:spLocks noGrp="1"/>
          </p:cNvSpPr>
          <p:nvPr>
            <p:ph sz="quarter" idx="18" hasCustomPrompt="1"/>
          </p:nvPr>
        </p:nvSpPr>
        <p:spPr>
          <a:xfrm>
            <a:off x="1162345" y="2190595"/>
            <a:ext cx="2180780" cy="1837416"/>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2" name="Content Placeholder 2">
            <a:extLst>
              <a:ext uri="{FF2B5EF4-FFF2-40B4-BE49-F238E27FC236}">
                <a16:creationId xmlns:a16="http://schemas.microsoft.com/office/drawing/2014/main" id="{F89C0236-4CD4-3B4D-B891-3E4A089CE9A2}"/>
              </a:ext>
            </a:extLst>
          </p:cNvPr>
          <p:cNvSpPr>
            <a:spLocks noGrp="1"/>
          </p:cNvSpPr>
          <p:nvPr>
            <p:ph sz="quarter" idx="19" hasCustomPrompt="1"/>
          </p:nvPr>
        </p:nvSpPr>
        <p:spPr>
          <a:xfrm>
            <a:off x="3397004" y="2190596"/>
            <a:ext cx="2801777" cy="1837416"/>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3" name="Content Placeholder 2">
            <a:extLst>
              <a:ext uri="{FF2B5EF4-FFF2-40B4-BE49-F238E27FC236}">
                <a16:creationId xmlns:a16="http://schemas.microsoft.com/office/drawing/2014/main" id="{AF222D8C-D49E-D041-B2B7-4D459C3B1692}"/>
              </a:ext>
            </a:extLst>
          </p:cNvPr>
          <p:cNvSpPr>
            <a:spLocks noGrp="1"/>
          </p:cNvSpPr>
          <p:nvPr>
            <p:ph sz="quarter" idx="20" hasCustomPrompt="1"/>
          </p:nvPr>
        </p:nvSpPr>
        <p:spPr>
          <a:xfrm>
            <a:off x="6252659" y="2190595"/>
            <a:ext cx="1682561" cy="1837416"/>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4" name="Content Placeholder 2">
            <a:extLst>
              <a:ext uri="{FF2B5EF4-FFF2-40B4-BE49-F238E27FC236}">
                <a16:creationId xmlns:a16="http://schemas.microsoft.com/office/drawing/2014/main" id="{3E750AA5-95F0-374F-993D-5A1109681118}"/>
              </a:ext>
            </a:extLst>
          </p:cNvPr>
          <p:cNvSpPr>
            <a:spLocks noGrp="1"/>
          </p:cNvSpPr>
          <p:nvPr>
            <p:ph sz="quarter" idx="21" hasCustomPrompt="1"/>
          </p:nvPr>
        </p:nvSpPr>
        <p:spPr>
          <a:xfrm>
            <a:off x="4656238" y="4091894"/>
            <a:ext cx="3278981" cy="1855980"/>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5" name="Content Placeholder 2">
            <a:extLst>
              <a:ext uri="{FF2B5EF4-FFF2-40B4-BE49-F238E27FC236}">
                <a16:creationId xmlns:a16="http://schemas.microsoft.com/office/drawing/2014/main" id="{F8201029-69FA-C94D-8070-C41C6BF9C415}"/>
              </a:ext>
            </a:extLst>
          </p:cNvPr>
          <p:cNvSpPr>
            <a:spLocks noGrp="1"/>
          </p:cNvSpPr>
          <p:nvPr>
            <p:ph sz="quarter" idx="22" hasCustomPrompt="1"/>
          </p:nvPr>
        </p:nvSpPr>
        <p:spPr>
          <a:xfrm>
            <a:off x="2909534" y="4091894"/>
            <a:ext cx="1687748" cy="1855980"/>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6" name="Content Placeholder 2">
            <a:extLst>
              <a:ext uri="{FF2B5EF4-FFF2-40B4-BE49-F238E27FC236}">
                <a16:creationId xmlns:a16="http://schemas.microsoft.com/office/drawing/2014/main" id="{4DAD3E60-6AD9-834E-AFB3-D26FC137640E}"/>
              </a:ext>
            </a:extLst>
          </p:cNvPr>
          <p:cNvSpPr>
            <a:spLocks noGrp="1"/>
          </p:cNvSpPr>
          <p:nvPr>
            <p:ph sz="quarter" idx="23" hasCustomPrompt="1"/>
          </p:nvPr>
        </p:nvSpPr>
        <p:spPr>
          <a:xfrm>
            <a:off x="1162344" y="4091893"/>
            <a:ext cx="1693311" cy="1855980"/>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2501466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ultiple Items 4">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322EB0E7-E427-634B-9252-9860104F71F2}"/>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20" name="Content Placeholder 2">
            <a:extLst>
              <a:ext uri="{FF2B5EF4-FFF2-40B4-BE49-F238E27FC236}">
                <a16:creationId xmlns:a16="http://schemas.microsoft.com/office/drawing/2014/main" id="{95A90C16-37ED-9E49-9A51-6FEE3C5DB117}"/>
              </a:ext>
            </a:extLst>
          </p:cNvPr>
          <p:cNvSpPr>
            <a:spLocks noGrp="1"/>
          </p:cNvSpPr>
          <p:nvPr>
            <p:ph sz="quarter" idx="18" hasCustomPrompt="1"/>
          </p:nvPr>
        </p:nvSpPr>
        <p:spPr>
          <a:xfrm>
            <a:off x="-38100" y="2964191"/>
            <a:ext cx="1828800" cy="2452383"/>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2" name="Content Placeholder 2">
            <a:extLst>
              <a:ext uri="{FF2B5EF4-FFF2-40B4-BE49-F238E27FC236}">
                <a16:creationId xmlns:a16="http://schemas.microsoft.com/office/drawing/2014/main" id="{7C38765C-6CDA-3B45-A930-BE4435E4F3B8}"/>
              </a:ext>
            </a:extLst>
          </p:cNvPr>
          <p:cNvSpPr>
            <a:spLocks noGrp="1"/>
          </p:cNvSpPr>
          <p:nvPr>
            <p:ph sz="quarter" idx="19" hasCustomPrompt="1"/>
          </p:nvPr>
        </p:nvSpPr>
        <p:spPr>
          <a:xfrm>
            <a:off x="1790700" y="2964191"/>
            <a:ext cx="1828800" cy="2452383"/>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3" name="Content Placeholder 2">
            <a:extLst>
              <a:ext uri="{FF2B5EF4-FFF2-40B4-BE49-F238E27FC236}">
                <a16:creationId xmlns:a16="http://schemas.microsoft.com/office/drawing/2014/main" id="{225C1FED-FD1E-914A-879B-478BB8C3472C}"/>
              </a:ext>
            </a:extLst>
          </p:cNvPr>
          <p:cNvSpPr>
            <a:spLocks noGrp="1"/>
          </p:cNvSpPr>
          <p:nvPr>
            <p:ph sz="quarter" idx="20" hasCustomPrompt="1"/>
          </p:nvPr>
        </p:nvSpPr>
        <p:spPr>
          <a:xfrm>
            <a:off x="3640373" y="2964191"/>
            <a:ext cx="1828800" cy="2452383"/>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4" name="Content Placeholder 2">
            <a:extLst>
              <a:ext uri="{FF2B5EF4-FFF2-40B4-BE49-F238E27FC236}">
                <a16:creationId xmlns:a16="http://schemas.microsoft.com/office/drawing/2014/main" id="{19E36603-A2B4-F242-980E-83AABA88D6B3}"/>
              </a:ext>
            </a:extLst>
          </p:cNvPr>
          <p:cNvSpPr>
            <a:spLocks noGrp="1"/>
          </p:cNvSpPr>
          <p:nvPr>
            <p:ph sz="quarter" idx="21" hasCustomPrompt="1"/>
          </p:nvPr>
        </p:nvSpPr>
        <p:spPr>
          <a:xfrm>
            <a:off x="5490047" y="2950208"/>
            <a:ext cx="1828800" cy="2452383"/>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5" name="Content Placeholder 2">
            <a:extLst>
              <a:ext uri="{FF2B5EF4-FFF2-40B4-BE49-F238E27FC236}">
                <a16:creationId xmlns:a16="http://schemas.microsoft.com/office/drawing/2014/main" id="{D963C75F-316E-D645-AA91-42610079D5C1}"/>
              </a:ext>
            </a:extLst>
          </p:cNvPr>
          <p:cNvSpPr>
            <a:spLocks noGrp="1"/>
          </p:cNvSpPr>
          <p:nvPr>
            <p:ph sz="quarter" idx="22" hasCustomPrompt="1"/>
          </p:nvPr>
        </p:nvSpPr>
        <p:spPr>
          <a:xfrm>
            <a:off x="7339720" y="2950208"/>
            <a:ext cx="1828800" cy="2452383"/>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2680040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Only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9CF5EA-47DE-6D49-80D9-C9580820B048}"/>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63FAA9C3-104F-AD46-8DF5-E41A5ABD7A1F}"/>
              </a:ext>
            </a:extLst>
          </p:cNvPr>
          <p:cNvSpPr/>
          <p:nvPr userDrawn="1"/>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1">
            <a:extLst>
              <a:ext uri="{FF2B5EF4-FFF2-40B4-BE49-F238E27FC236}">
                <a16:creationId xmlns:a16="http://schemas.microsoft.com/office/drawing/2014/main" id="{CA3FF4BE-C9E2-9F41-A554-6F3798D89EDA}"/>
              </a:ext>
            </a:extLst>
          </p:cNvPr>
          <p:cNvSpPr>
            <a:spLocks noGrp="1"/>
          </p:cNvSpPr>
          <p:nvPr>
            <p:ph type="title"/>
          </p:nvPr>
        </p:nvSpPr>
        <p:spPr>
          <a:xfrm>
            <a:off x="628650" y="365126"/>
            <a:ext cx="7886700" cy="1325563"/>
          </a:xfrm>
          <a:prstGeom prst="rect">
            <a:avLst/>
          </a:prstGeom>
        </p:spPr>
        <p:txBody>
          <a:bodyPr anchor="ctr" anchorCtr="0"/>
          <a:lstStyle>
            <a:lvl1pPr>
              <a:defRPr sz="3600">
                <a:solidFill>
                  <a:schemeClr val="accent2"/>
                </a:solidFill>
              </a:defRPr>
            </a:lvl1pPr>
          </a:lstStyle>
          <a:p>
            <a:r>
              <a:rPr lang="en-US"/>
              <a:t>Click to edit Master title style</a:t>
            </a:r>
          </a:p>
        </p:txBody>
      </p:sp>
      <p:sp>
        <p:nvSpPr>
          <p:cNvPr id="10" name="Content Placeholder 7">
            <a:extLst>
              <a:ext uri="{FF2B5EF4-FFF2-40B4-BE49-F238E27FC236}">
                <a16:creationId xmlns:a16="http://schemas.microsoft.com/office/drawing/2014/main" id="{C4C2E9DB-CC5C-CB49-91CE-96E713D0A15C}"/>
              </a:ext>
            </a:extLst>
          </p:cNvPr>
          <p:cNvSpPr>
            <a:spLocks noGrp="1"/>
          </p:cNvSpPr>
          <p:nvPr>
            <p:ph sz="quarter" idx="12"/>
          </p:nvPr>
        </p:nvSpPr>
        <p:spPr>
          <a:xfrm>
            <a:off x="628650" y="1713706"/>
            <a:ext cx="7895657" cy="4091149"/>
          </a:xfrm>
          <a:prstGeom prst="rect">
            <a:avLst/>
          </a:prstGeom>
        </p:spPr>
        <p:txBody>
          <a:bodyPr/>
          <a:lstStyle>
            <a:lvl1pPr marL="171450" indent="-171450">
              <a:buFontTx/>
              <a:buBlip>
                <a:blip r:embed="rId2"/>
              </a:buBlip>
              <a:defRPr sz="2800" b="0" i="0">
                <a:solidFill>
                  <a:schemeClr val="bg1"/>
                </a:solidFill>
                <a:latin typeface="Cambria" panose="02040503050406030204" pitchFamily="18" charset="0"/>
              </a:defRPr>
            </a:lvl1pPr>
            <a:lvl2pPr marL="514350" indent="-171450">
              <a:buFontTx/>
              <a:buBlip>
                <a:blip r:embed="rId2"/>
              </a:buBlip>
              <a:defRPr sz="2800" b="0" i="0">
                <a:solidFill>
                  <a:schemeClr val="bg1"/>
                </a:solidFill>
                <a:latin typeface="Cambria" panose="02040503050406030204" pitchFamily="18" charset="0"/>
              </a:defRPr>
            </a:lvl2pPr>
            <a:lvl3pPr marL="857250" indent="-171450">
              <a:buFontTx/>
              <a:buBlip>
                <a:blip r:embed="rId2"/>
              </a:buBlip>
              <a:defRPr sz="2000" b="0" i="0">
                <a:solidFill>
                  <a:schemeClr val="bg1"/>
                </a:solidFill>
                <a:latin typeface="Cambria" panose="02040503050406030204" pitchFamily="18" charset="0"/>
              </a:defRPr>
            </a:lvl3pPr>
            <a:lvl4pPr marL="1200150" indent="-171450">
              <a:buFontTx/>
              <a:buBlip>
                <a:blip r:embed="rId2"/>
              </a:buBlip>
              <a:defRPr sz="1600" b="0" i="0">
                <a:solidFill>
                  <a:schemeClr val="bg1"/>
                </a:solidFill>
                <a:latin typeface="Cambria" panose="02040503050406030204" pitchFamily="18" charset="0"/>
              </a:defRPr>
            </a:lvl4pPr>
            <a:lvl5pPr marL="1543050" indent="-171450">
              <a:buFontTx/>
              <a:buBlip>
                <a:blip r:embed="rId2"/>
              </a:buBlip>
              <a:defRPr sz="1600" b="0" i="0">
                <a:solidFill>
                  <a:schemeClr val="bg1"/>
                </a:solidFill>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Logo&#10;&#10;Description automatically generated">
            <a:extLst>
              <a:ext uri="{FF2B5EF4-FFF2-40B4-BE49-F238E27FC236}">
                <a16:creationId xmlns:a16="http://schemas.microsoft.com/office/drawing/2014/main" id="{8827F20D-10BC-B145-BE8F-CF0A6D747A5C}"/>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
        <p:nvSpPr>
          <p:cNvPr id="14" name="TextBox 13">
            <a:extLst>
              <a:ext uri="{FF2B5EF4-FFF2-40B4-BE49-F238E27FC236}">
                <a16:creationId xmlns:a16="http://schemas.microsoft.com/office/drawing/2014/main" id="{2F48C829-7AE8-B542-820E-73C7D73506F0}"/>
              </a:ext>
            </a:extLst>
          </p:cNvPr>
          <p:cNvSpPr txBox="1">
            <a:spLocks noChangeAspect="1"/>
          </p:cNvSpPr>
          <p:nvPr userDrawn="1"/>
        </p:nvSpPr>
        <p:spPr>
          <a:xfrm>
            <a:off x="8670798" y="6607591"/>
            <a:ext cx="422910" cy="207749"/>
          </a:xfrm>
          <a:prstGeom prst="rect">
            <a:avLst/>
          </a:prstGeom>
          <a:noFill/>
        </p:spPr>
        <p:txBody>
          <a:bodyPr wrap="square" rtlCol="0">
            <a:spAutoFit/>
          </a:bodyPr>
          <a:lstStyle/>
          <a:p>
            <a:pPr algn="r" defTabSz="914354"/>
            <a:fld id="{99143485-D163-204E-B555-CA63111AF4AE}" type="slidenum">
              <a:rPr lang="en-US" sz="750" smtClean="0">
                <a:solidFill>
                  <a:srgbClr val="FFFFFF"/>
                </a:solidFill>
                <a:latin typeface="Arial" panose="020B0604020202020204"/>
              </a:rPr>
              <a:pPr algn="r" defTabSz="914354"/>
              <a:t>‹#›</a:t>
            </a:fld>
            <a:endParaRPr lang="en-US" sz="750">
              <a:solidFill>
                <a:srgbClr val="FFFFFF"/>
              </a:solidFill>
              <a:latin typeface="Arial" panose="020B0604020202020204"/>
            </a:endParaRPr>
          </a:p>
        </p:txBody>
      </p:sp>
    </p:spTree>
    <p:extLst>
      <p:ext uri="{BB962C8B-B14F-4D97-AF65-F5344CB8AC3E}">
        <p14:creationId xmlns:p14="http://schemas.microsoft.com/office/powerpoint/2010/main" val="1694245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ultiple Images 4A">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322EB0E7-E427-634B-9252-9860104F71F2}"/>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pic>
        <p:nvPicPr>
          <p:cNvPr id="46" name="Picture Placeholder 4">
            <a:extLst>
              <a:ext uri="{FF2B5EF4-FFF2-40B4-BE49-F238E27FC236}">
                <a16:creationId xmlns:a16="http://schemas.microsoft.com/office/drawing/2014/main" id="{8877E87D-0D7F-2846-9D5C-2F34DB6B26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646182"/>
            <a:ext cx="1828800" cy="1828800"/>
          </a:xfrm>
          <a:prstGeom prst="rect">
            <a:avLst/>
          </a:prstGeom>
        </p:spPr>
      </p:pic>
      <p:pic>
        <p:nvPicPr>
          <p:cNvPr id="47" name="Picture Placeholder 9">
            <a:extLst>
              <a:ext uri="{FF2B5EF4-FFF2-40B4-BE49-F238E27FC236}">
                <a16:creationId xmlns:a16="http://schemas.microsoft.com/office/drawing/2014/main" id="{E431C397-2770-EB4A-B455-AA168695F6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431"/>
          <a:stretch/>
        </p:blipFill>
        <p:spPr>
          <a:xfrm>
            <a:off x="1828800" y="2646182"/>
            <a:ext cx="1828800" cy="1828800"/>
          </a:xfrm>
          <a:prstGeom prst="rect">
            <a:avLst/>
          </a:prstGeom>
        </p:spPr>
      </p:pic>
      <p:pic>
        <p:nvPicPr>
          <p:cNvPr id="48" name="Picture Placeholder 13">
            <a:extLst>
              <a:ext uri="{FF2B5EF4-FFF2-40B4-BE49-F238E27FC236}">
                <a16:creationId xmlns:a16="http://schemas.microsoft.com/office/drawing/2014/main" id="{66E95970-5EA8-B64F-8E8F-2778163BA82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657600" y="2646182"/>
            <a:ext cx="1828800" cy="1828800"/>
          </a:xfrm>
          <a:prstGeom prst="rect">
            <a:avLst/>
          </a:prstGeom>
        </p:spPr>
      </p:pic>
      <p:pic>
        <p:nvPicPr>
          <p:cNvPr id="49" name="Picture Placeholder 17" descr="A picture containing outdoor, rain, water, small&#10;&#10;Description automatically generated">
            <a:extLst>
              <a:ext uri="{FF2B5EF4-FFF2-40B4-BE49-F238E27FC236}">
                <a16:creationId xmlns:a16="http://schemas.microsoft.com/office/drawing/2014/main" id="{5289E840-174C-424E-BCDE-1D151532DFA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5486400" y="2646182"/>
            <a:ext cx="1828800" cy="1828800"/>
          </a:xfrm>
          <a:prstGeom prst="rect">
            <a:avLst/>
          </a:prstGeom>
        </p:spPr>
      </p:pic>
      <p:pic>
        <p:nvPicPr>
          <p:cNvPr id="50" name="Picture Placeholder 15">
            <a:extLst>
              <a:ext uri="{FF2B5EF4-FFF2-40B4-BE49-F238E27FC236}">
                <a16:creationId xmlns:a16="http://schemas.microsoft.com/office/drawing/2014/main" id="{7232D2CC-D16E-F843-81BE-F2DFCAB252F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315200" y="2646182"/>
            <a:ext cx="1828800" cy="1828800"/>
          </a:xfrm>
          <a:prstGeom prst="rect">
            <a:avLst/>
          </a:prstGeom>
        </p:spPr>
      </p:pic>
      <p:sp>
        <p:nvSpPr>
          <p:cNvPr id="51" name="Rectangle 50">
            <a:extLst>
              <a:ext uri="{FF2B5EF4-FFF2-40B4-BE49-F238E27FC236}">
                <a16:creationId xmlns:a16="http://schemas.microsoft.com/office/drawing/2014/main" id="{FF52805A-5407-DE4B-95DB-73CFCC255C80}"/>
              </a:ext>
            </a:extLst>
          </p:cNvPr>
          <p:cNvSpPr/>
          <p:nvPr userDrawn="1"/>
        </p:nvSpPr>
        <p:spPr>
          <a:xfrm>
            <a:off x="5486400" y="2645638"/>
            <a:ext cx="1828800" cy="18288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
            <a:extLst>
              <a:ext uri="{FF2B5EF4-FFF2-40B4-BE49-F238E27FC236}">
                <a16:creationId xmlns:a16="http://schemas.microsoft.com/office/drawing/2014/main" id="{8CCDD3E7-8692-4647-9896-45246461F705}"/>
              </a:ext>
            </a:extLst>
          </p:cNvPr>
          <p:cNvSpPr>
            <a:spLocks noGrp="1"/>
          </p:cNvSpPr>
          <p:nvPr userDrawn="1">
            <p:ph type="body" sz="quarter" idx="10" hasCustomPrompt="1"/>
          </p:nvPr>
        </p:nvSpPr>
        <p:spPr>
          <a:xfrm>
            <a:off x="5486400" y="3225800"/>
            <a:ext cx="1828800" cy="342900"/>
          </a:xfrm>
          <a:prstGeom prst="rect">
            <a:avLst/>
          </a:prstGeom>
        </p:spPr>
        <p:txBody>
          <a:bodyPr/>
          <a:lstStyle>
            <a:lvl1pPr marL="0" indent="0" algn="ctr">
              <a:buNone/>
              <a:defRPr sz="1600" b="1">
                <a:solidFill>
                  <a:schemeClr val="bg1"/>
                </a:solidFill>
              </a:defRPr>
            </a:lvl1pPr>
            <a:lvl2pPr>
              <a:defRPr sz="1400"/>
            </a:lvl2pPr>
            <a:lvl3pPr>
              <a:defRPr sz="1400"/>
            </a:lvl3pPr>
            <a:lvl4pPr>
              <a:defRPr sz="1400"/>
            </a:lvl4pPr>
            <a:lvl5pPr>
              <a:defRPr sz="1400"/>
            </a:lvl5pPr>
          </a:lstStyle>
          <a:p>
            <a:pPr lvl="0"/>
            <a:r>
              <a:rPr lang="en-US"/>
              <a:t>Headline</a:t>
            </a:r>
          </a:p>
        </p:txBody>
      </p:sp>
      <p:sp>
        <p:nvSpPr>
          <p:cNvPr id="53" name="Text Placeholder 2">
            <a:extLst>
              <a:ext uri="{FF2B5EF4-FFF2-40B4-BE49-F238E27FC236}">
                <a16:creationId xmlns:a16="http://schemas.microsoft.com/office/drawing/2014/main" id="{450D0D36-B768-524E-8D91-0B83FA3B4E20}"/>
              </a:ext>
            </a:extLst>
          </p:cNvPr>
          <p:cNvSpPr>
            <a:spLocks noGrp="1"/>
          </p:cNvSpPr>
          <p:nvPr userDrawn="1">
            <p:ph type="body" sz="quarter" idx="11" hasCustomPrompt="1"/>
          </p:nvPr>
        </p:nvSpPr>
        <p:spPr>
          <a:xfrm>
            <a:off x="5499100" y="3581400"/>
            <a:ext cx="1828800" cy="342900"/>
          </a:xfrm>
          <a:prstGeom prst="rect">
            <a:avLst/>
          </a:prstGeom>
        </p:spPr>
        <p:txBody>
          <a:bodyPr/>
          <a:lstStyle>
            <a:lvl1pPr marL="0" indent="0" algn="ctr">
              <a:buNone/>
              <a:defRPr sz="1200" b="0">
                <a:solidFill>
                  <a:schemeClr val="bg1"/>
                </a:solidFill>
              </a:defRPr>
            </a:lvl1pPr>
            <a:lvl2pPr>
              <a:defRPr sz="1400"/>
            </a:lvl2pPr>
            <a:lvl3pPr>
              <a:defRPr sz="1400"/>
            </a:lvl3pPr>
            <a:lvl4pPr>
              <a:defRPr sz="1400"/>
            </a:lvl4pPr>
            <a:lvl5pPr>
              <a:defRPr sz="1400"/>
            </a:lvl5pPr>
          </a:lstStyle>
          <a:p>
            <a:pPr lvl="0"/>
            <a:r>
              <a:rPr lang="en-US"/>
              <a:t>Add Text Here</a:t>
            </a:r>
          </a:p>
        </p:txBody>
      </p:sp>
    </p:spTree>
    <p:extLst>
      <p:ext uri="{BB962C8B-B14F-4D97-AF65-F5344CB8AC3E}">
        <p14:creationId xmlns:p14="http://schemas.microsoft.com/office/powerpoint/2010/main" val="3511754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ultiple Images 5">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C78F2F1-33D2-2140-8402-47A3D6DB284C}"/>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16" name="Content Placeholder 2">
            <a:extLst>
              <a:ext uri="{FF2B5EF4-FFF2-40B4-BE49-F238E27FC236}">
                <a16:creationId xmlns:a16="http://schemas.microsoft.com/office/drawing/2014/main" id="{0CE068A0-102C-9046-94BE-4FA0E61965C7}"/>
              </a:ext>
            </a:extLst>
          </p:cNvPr>
          <p:cNvSpPr>
            <a:spLocks noGrp="1"/>
          </p:cNvSpPr>
          <p:nvPr>
            <p:ph sz="quarter" idx="16" hasCustomPrompt="1"/>
          </p:nvPr>
        </p:nvSpPr>
        <p:spPr>
          <a:xfrm>
            <a:off x="1092143" y="2298745"/>
            <a:ext cx="2253343" cy="2882855"/>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7" name="Content Placeholder 2">
            <a:extLst>
              <a:ext uri="{FF2B5EF4-FFF2-40B4-BE49-F238E27FC236}">
                <a16:creationId xmlns:a16="http://schemas.microsoft.com/office/drawing/2014/main" id="{C980E580-E77A-0047-AE70-35182BA08F7A}"/>
              </a:ext>
            </a:extLst>
          </p:cNvPr>
          <p:cNvSpPr>
            <a:spLocks noGrp="1"/>
          </p:cNvSpPr>
          <p:nvPr>
            <p:ph sz="quarter" idx="17" hasCustomPrompt="1"/>
          </p:nvPr>
        </p:nvSpPr>
        <p:spPr>
          <a:xfrm>
            <a:off x="3530457" y="2298745"/>
            <a:ext cx="2253343" cy="2882855"/>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8" name="Content Placeholder 2">
            <a:extLst>
              <a:ext uri="{FF2B5EF4-FFF2-40B4-BE49-F238E27FC236}">
                <a16:creationId xmlns:a16="http://schemas.microsoft.com/office/drawing/2014/main" id="{167AAC31-EE7C-DE44-9170-87C87C507068}"/>
              </a:ext>
            </a:extLst>
          </p:cNvPr>
          <p:cNvSpPr>
            <a:spLocks noGrp="1"/>
          </p:cNvSpPr>
          <p:nvPr>
            <p:ph sz="quarter" idx="18" hasCustomPrompt="1"/>
          </p:nvPr>
        </p:nvSpPr>
        <p:spPr>
          <a:xfrm>
            <a:off x="5968772" y="2298744"/>
            <a:ext cx="2253343" cy="2882855"/>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3097847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ultiple Images 5A">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C78F2F1-33D2-2140-8402-47A3D6DB284C}"/>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pic>
        <p:nvPicPr>
          <p:cNvPr id="27" name="Picture Placeholder 5">
            <a:extLst>
              <a:ext uri="{FF2B5EF4-FFF2-40B4-BE49-F238E27FC236}">
                <a16:creationId xmlns:a16="http://schemas.microsoft.com/office/drawing/2014/main" id="{686F01EA-9437-C547-854C-D7E3890406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9006" y="2465002"/>
            <a:ext cx="2375341" cy="2279202"/>
          </a:xfrm>
          <a:prstGeom prst="rect">
            <a:avLst/>
          </a:prstGeom>
        </p:spPr>
      </p:pic>
      <p:pic>
        <p:nvPicPr>
          <p:cNvPr id="28" name="Picture Placeholder 18">
            <a:extLst>
              <a:ext uri="{FF2B5EF4-FFF2-40B4-BE49-F238E27FC236}">
                <a16:creationId xmlns:a16="http://schemas.microsoft.com/office/drawing/2014/main" id="{8101E442-B2A3-124E-8489-B2A495024BE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84330" y="2465002"/>
            <a:ext cx="2375341" cy="2279202"/>
          </a:xfrm>
          <a:prstGeom prst="rect">
            <a:avLst/>
          </a:prstGeom>
        </p:spPr>
      </p:pic>
      <p:pic>
        <p:nvPicPr>
          <p:cNvPr id="29" name="Picture Placeholder 9">
            <a:extLst>
              <a:ext uri="{FF2B5EF4-FFF2-40B4-BE49-F238E27FC236}">
                <a16:creationId xmlns:a16="http://schemas.microsoft.com/office/drawing/2014/main" id="{88C1F6CD-03A9-6440-928B-F8EFAFE8337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019653" y="2465002"/>
            <a:ext cx="2375341" cy="2279202"/>
          </a:xfrm>
          <a:prstGeom prst="rect">
            <a:avLst/>
          </a:prstGeom>
        </p:spPr>
      </p:pic>
    </p:spTree>
    <p:extLst>
      <p:ext uri="{BB962C8B-B14F-4D97-AF65-F5344CB8AC3E}">
        <p14:creationId xmlns:p14="http://schemas.microsoft.com/office/powerpoint/2010/main" val="541886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ultiple Images 6">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2613BCB-F747-9047-A36D-3F47595ED4F7}"/>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287CAD26-A78D-6842-8D1C-E1D3A44DCE45}"/>
              </a:ext>
            </a:extLst>
          </p:cNvPr>
          <p:cNvSpPr>
            <a:spLocks noGrp="1"/>
          </p:cNvSpPr>
          <p:nvPr>
            <p:ph sz="quarter" idx="14" hasCustomPrompt="1"/>
          </p:nvPr>
        </p:nvSpPr>
        <p:spPr>
          <a:xfrm>
            <a:off x="751383" y="2046680"/>
            <a:ext cx="1818841" cy="3305249"/>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8" name="Content Placeholder 2">
            <a:extLst>
              <a:ext uri="{FF2B5EF4-FFF2-40B4-BE49-F238E27FC236}">
                <a16:creationId xmlns:a16="http://schemas.microsoft.com/office/drawing/2014/main" id="{0E877920-2F59-434F-8FC4-3EFDD92B62EE}"/>
              </a:ext>
            </a:extLst>
          </p:cNvPr>
          <p:cNvSpPr>
            <a:spLocks noGrp="1"/>
          </p:cNvSpPr>
          <p:nvPr>
            <p:ph sz="quarter" idx="15" hasCustomPrompt="1"/>
          </p:nvPr>
        </p:nvSpPr>
        <p:spPr>
          <a:xfrm>
            <a:off x="2672752" y="2046680"/>
            <a:ext cx="1818841" cy="3305249"/>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9" name="Content Placeholder 2">
            <a:extLst>
              <a:ext uri="{FF2B5EF4-FFF2-40B4-BE49-F238E27FC236}">
                <a16:creationId xmlns:a16="http://schemas.microsoft.com/office/drawing/2014/main" id="{2BB94D75-F6DE-6A4D-9544-1C406CB08E8F}"/>
              </a:ext>
            </a:extLst>
          </p:cNvPr>
          <p:cNvSpPr>
            <a:spLocks noGrp="1"/>
          </p:cNvSpPr>
          <p:nvPr>
            <p:ph sz="quarter" idx="16" hasCustomPrompt="1"/>
          </p:nvPr>
        </p:nvSpPr>
        <p:spPr>
          <a:xfrm>
            <a:off x="4594121" y="2046680"/>
            <a:ext cx="1818841" cy="3305249"/>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20" name="Content Placeholder 2">
            <a:extLst>
              <a:ext uri="{FF2B5EF4-FFF2-40B4-BE49-F238E27FC236}">
                <a16:creationId xmlns:a16="http://schemas.microsoft.com/office/drawing/2014/main" id="{D9E35469-E1BF-4E46-8B7E-5665E96E9FBA}"/>
              </a:ext>
            </a:extLst>
          </p:cNvPr>
          <p:cNvSpPr>
            <a:spLocks noGrp="1"/>
          </p:cNvSpPr>
          <p:nvPr>
            <p:ph sz="quarter" idx="17" hasCustomPrompt="1"/>
          </p:nvPr>
        </p:nvSpPr>
        <p:spPr>
          <a:xfrm>
            <a:off x="6545202" y="2046680"/>
            <a:ext cx="1818841" cy="3305249"/>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1044140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ultiple Images 6A">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03F135-2CD8-8C41-ACAC-E26FC8F48031}"/>
              </a:ext>
            </a:extLst>
          </p:cNvPr>
          <p:cNvGrpSpPr/>
          <p:nvPr userDrawn="1"/>
        </p:nvGrpSpPr>
        <p:grpSpPr>
          <a:xfrm>
            <a:off x="717023" y="2205353"/>
            <a:ext cx="7687390" cy="2725422"/>
            <a:chOff x="959069" y="1929295"/>
            <a:chExt cx="10123878" cy="3589234"/>
          </a:xfrm>
        </p:grpSpPr>
        <p:pic>
          <p:nvPicPr>
            <p:cNvPr id="47" name="Picture Placeholder 12">
              <a:extLst>
                <a:ext uri="{FF2B5EF4-FFF2-40B4-BE49-F238E27FC236}">
                  <a16:creationId xmlns:a16="http://schemas.microsoft.com/office/drawing/2014/main" id="{1BD0062D-5592-2241-99F3-730856527D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9" y="1929295"/>
              <a:ext cx="2425122" cy="3589234"/>
            </a:xfrm>
            <a:prstGeom prst="rect">
              <a:avLst/>
            </a:prstGeom>
          </p:spPr>
        </p:pic>
        <p:pic>
          <p:nvPicPr>
            <p:cNvPr id="48" name="Picture Placeholder 4">
              <a:extLst>
                <a:ext uri="{FF2B5EF4-FFF2-40B4-BE49-F238E27FC236}">
                  <a16:creationId xmlns:a16="http://schemas.microsoft.com/office/drawing/2014/main" id="{50B17C17-6BF1-0E4A-AA4E-E4BE3F565B9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72347" y="1929295"/>
              <a:ext cx="2425122" cy="3589234"/>
            </a:xfrm>
            <a:prstGeom prst="rect">
              <a:avLst/>
            </a:prstGeom>
          </p:spPr>
        </p:pic>
        <p:pic>
          <p:nvPicPr>
            <p:cNvPr id="49" name="Picture Placeholder 9">
              <a:extLst>
                <a:ext uri="{FF2B5EF4-FFF2-40B4-BE49-F238E27FC236}">
                  <a16:creationId xmlns:a16="http://schemas.microsoft.com/office/drawing/2014/main" id="{9FF327C5-719D-3D4B-82B8-8EE7860401E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534173" y="1929295"/>
              <a:ext cx="2425122" cy="3589234"/>
            </a:xfrm>
            <a:prstGeom prst="rect">
              <a:avLst/>
            </a:prstGeom>
          </p:spPr>
        </p:pic>
        <p:pic>
          <p:nvPicPr>
            <p:cNvPr id="50" name="Picture Placeholder 14">
              <a:extLst>
                <a:ext uri="{FF2B5EF4-FFF2-40B4-BE49-F238E27FC236}">
                  <a16:creationId xmlns:a16="http://schemas.microsoft.com/office/drawing/2014/main" id="{98790BD0-4AE9-E644-999B-020771D937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657825" y="1929295"/>
              <a:ext cx="2425122" cy="3589234"/>
            </a:xfrm>
            <a:prstGeom prst="rect">
              <a:avLst/>
            </a:prstGeom>
          </p:spPr>
        </p:pic>
        <p:sp>
          <p:nvSpPr>
            <p:cNvPr id="51" name="Rectangle 50">
              <a:extLst>
                <a:ext uri="{FF2B5EF4-FFF2-40B4-BE49-F238E27FC236}">
                  <a16:creationId xmlns:a16="http://schemas.microsoft.com/office/drawing/2014/main" id="{0E6F8153-31A8-304E-AB1C-629B9F8E176A}"/>
                </a:ext>
              </a:extLst>
            </p:cNvPr>
            <p:cNvSpPr/>
            <p:nvPr userDrawn="1"/>
          </p:nvSpPr>
          <p:spPr>
            <a:xfrm>
              <a:off x="959069" y="4297984"/>
              <a:ext cx="2438400" cy="122054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B5B94E4-4369-3249-A725-193F8CCF1B93}"/>
                </a:ext>
              </a:extLst>
            </p:cNvPr>
            <p:cNvSpPr/>
            <p:nvPr userDrawn="1"/>
          </p:nvSpPr>
          <p:spPr>
            <a:xfrm>
              <a:off x="3520895" y="4297984"/>
              <a:ext cx="2438400" cy="1220545"/>
            </a:xfrm>
            <a:prstGeom prst="rect">
              <a:avLst/>
            </a:pr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7F3642A-D962-2F40-9810-E0FCBFA93FA2}"/>
                </a:ext>
              </a:extLst>
            </p:cNvPr>
            <p:cNvSpPr/>
            <p:nvPr userDrawn="1"/>
          </p:nvSpPr>
          <p:spPr>
            <a:xfrm>
              <a:off x="6082721" y="4297984"/>
              <a:ext cx="2438400" cy="1220545"/>
            </a:xfrm>
            <a:prstGeom prst="rect">
              <a:avLst/>
            </a:prstGeom>
            <a:solidFill>
              <a:schemeClr val="accent3">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C42F8EB-061D-B044-B110-2E85E111EE94}"/>
                </a:ext>
              </a:extLst>
            </p:cNvPr>
            <p:cNvSpPr/>
            <p:nvPr userDrawn="1"/>
          </p:nvSpPr>
          <p:spPr>
            <a:xfrm>
              <a:off x="8644547" y="4297984"/>
              <a:ext cx="2438400" cy="1220545"/>
            </a:xfrm>
            <a:prstGeom prst="rect">
              <a:avLst/>
            </a:prstGeom>
            <a:solidFill>
              <a:schemeClr val="accent4">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62613BCB-F747-9047-A36D-3F47595ED4F7}"/>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3" name="Text Placeholder 2">
            <a:extLst>
              <a:ext uri="{FF2B5EF4-FFF2-40B4-BE49-F238E27FC236}">
                <a16:creationId xmlns:a16="http://schemas.microsoft.com/office/drawing/2014/main" id="{9B749DF3-7418-2846-B23C-AEAD93EFD45E}"/>
              </a:ext>
            </a:extLst>
          </p:cNvPr>
          <p:cNvSpPr>
            <a:spLocks noGrp="1"/>
          </p:cNvSpPr>
          <p:nvPr>
            <p:ph type="body" sz="quarter" idx="10" hasCustomPrompt="1"/>
          </p:nvPr>
        </p:nvSpPr>
        <p:spPr>
          <a:xfrm>
            <a:off x="953838" y="4155048"/>
            <a:ext cx="1360738" cy="461962"/>
          </a:xfrm>
          <a:prstGeom prst="rect">
            <a:avLst/>
          </a:prstGeom>
        </p:spPr>
        <p:txBody>
          <a:bodyPr/>
          <a:lstStyle>
            <a:lvl1pPr marL="0" indent="0" algn="ctr">
              <a:buNone/>
              <a:defRPr sz="1800" b="1">
                <a:solidFill>
                  <a:schemeClr val="bg1"/>
                </a:solidFill>
              </a:defRPr>
            </a:lvl1pPr>
          </a:lstStyle>
          <a:p>
            <a:pPr lvl="0"/>
            <a:r>
              <a:rPr lang="en-US"/>
              <a:t>Item One</a:t>
            </a:r>
          </a:p>
        </p:txBody>
      </p:sp>
      <p:sp>
        <p:nvSpPr>
          <p:cNvPr id="33" name="Text Placeholder 2">
            <a:extLst>
              <a:ext uri="{FF2B5EF4-FFF2-40B4-BE49-F238E27FC236}">
                <a16:creationId xmlns:a16="http://schemas.microsoft.com/office/drawing/2014/main" id="{86E7E489-174F-234D-999A-8B1C71DD1E6B}"/>
              </a:ext>
            </a:extLst>
          </p:cNvPr>
          <p:cNvSpPr>
            <a:spLocks noGrp="1"/>
          </p:cNvSpPr>
          <p:nvPr>
            <p:ph type="body" sz="quarter" idx="11" hasCustomPrompt="1"/>
          </p:nvPr>
        </p:nvSpPr>
        <p:spPr>
          <a:xfrm>
            <a:off x="953838" y="4561448"/>
            <a:ext cx="1360738" cy="315539"/>
          </a:xfrm>
          <a:prstGeom prst="rect">
            <a:avLst/>
          </a:prstGeom>
        </p:spPr>
        <p:txBody>
          <a:bodyPr/>
          <a:lstStyle>
            <a:lvl1pPr marL="0" indent="0" algn="ctr">
              <a:buNone/>
              <a:defRPr sz="1050" b="0">
                <a:solidFill>
                  <a:schemeClr val="bg1"/>
                </a:solidFill>
              </a:defRPr>
            </a:lvl1pPr>
          </a:lstStyle>
          <a:p>
            <a:pPr lvl="0"/>
            <a:r>
              <a:rPr lang="en-US"/>
              <a:t>Add Text Here</a:t>
            </a:r>
          </a:p>
        </p:txBody>
      </p:sp>
      <p:sp>
        <p:nvSpPr>
          <p:cNvPr id="34" name="Text Placeholder 2">
            <a:extLst>
              <a:ext uri="{FF2B5EF4-FFF2-40B4-BE49-F238E27FC236}">
                <a16:creationId xmlns:a16="http://schemas.microsoft.com/office/drawing/2014/main" id="{51598859-504F-F442-864B-06E75A38240E}"/>
              </a:ext>
            </a:extLst>
          </p:cNvPr>
          <p:cNvSpPr>
            <a:spLocks noGrp="1"/>
          </p:cNvSpPr>
          <p:nvPr>
            <p:ph type="body" sz="quarter" idx="12" hasCustomPrompt="1"/>
          </p:nvPr>
        </p:nvSpPr>
        <p:spPr>
          <a:xfrm>
            <a:off x="2895257" y="4155048"/>
            <a:ext cx="1360738" cy="461962"/>
          </a:xfrm>
          <a:prstGeom prst="rect">
            <a:avLst/>
          </a:prstGeom>
        </p:spPr>
        <p:txBody>
          <a:bodyPr/>
          <a:lstStyle>
            <a:lvl1pPr marL="0" indent="0" algn="ctr">
              <a:buNone/>
              <a:defRPr sz="1800" b="1">
                <a:solidFill>
                  <a:schemeClr val="bg1"/>
                </a:solidFill>
              </a:defRPr>
            </a:lvl1pPr>
          </a:lstStyle>
          <a:p>
            <a:pPr lvl="0"/>
            <a:r>
              <a:rPr lang="en-US"/>
              <a:t>Item Two</a:t>
            </a:r>
          </a:p>
        </p:txBody>
      </p:sp>
      <p:sp>
        <p:nvSpPr>
          <p:cNvPr id="35" name="Text Placeholder 2">
            <a:extLst>
              <a:ext uri="{FF2B5EF4-FFF2-40B4-BE49-F238E27FC236}">
                <a16:creationId xmlns:a16="http://schemas.microsoft.com/office/drawing/2014/main" id="{8DB75FAF-95F7-044E-A905-BFD7E67D19DA}"/>
              </a:ext>
            </a:extLst>
          </p:cNvPr>
          <p:cNvSpPr>
            <a:spLocks noGrp="1"/>
          </p:cNvSpPr>
          <p:nvPr>
            <p:ph type="body" sz="quarter" idx="13" hasCustomPrompt="1"/>
          </p:nvPr>
        </p:nvSpPr>
        <p:spPr>
          <a:xfrm>
            <a:off x="2895257" y="4561448"/>
            <a:ext cx="1360738" cy="315539"/>
          </a:xfrm>
          <a:prstGeom prst="rect">
            <a:avLst/>
          </a:prstGeom>
        </p:spPr>
        <p:txBody>
          <a:bodyPr/>
          <a:lstStyle>
            <a:lvl1pPr marL="0" indent="0" algn="ctr">
              <a:buNone/>
              <a:defRPr sz="1050" b="0">
                <a:solidFill>
                  <a:schemeClr val="bg1"/>
                </a:solidFill>
              </a:defRPr>
            </a:lvl1pPr>
          </a:lstStyle>
          <a:p>
            <a:pPr lvl="0"/>
            <a:r>
              <a:rPr lang="en-US"/>
              <a:t>Add Text Here</a:t>
            </a:r>
          </a:p>
        </p:txBody>
      </p:sp>
      <p:sp>
        <p:nvSpPr>
          <p:cNvPr id="36" name="Text Placeholder 2">
            <a:extLst>
              <a:ext uri="{FF2B5EF4-FFF2-40B4-BE49-F238E27FC236}">
                <a16:creationId xmlns:a16="http://schemas.microsoft.com/office/drawing/2014/main" id="{8BCC84B4-F91D-734B-903E-28C7DA0A38AD}"/>
              </a:ext>
            </a:extLst>
          </p:cNvPr>
          <p:cNvSpPr>
            <a:spLocks noGrp="1"/>
          </p:cNvSpPr>
          <p:nvPr>
            <p:ph type="body" sz="quarter" idx="14" hasCustomPrompt="1"/>
          </p:nvPr>
        </p:nvSpPr>
        <p:spPr>
          <a:xfrm>
            <a:off x="4855726" y="4142348"/>
            <a:ext cx="1360738" cy="461962"/>
          </a:xfrm>
          <a:prstGeom prst="rect">
            <a:avLst/>
          </a:prstGeom>
        </p:spPr>
        <p:txBody>
          <a:bodyPr/>
          <a:lstStyle>
            <a:lvl1pPr marL="0" indent="0" algn="ctr">
              <a:buNone/>
              <a:defRPr sz="1800" b="1">
                <a:solidFill>
                  <a:schemeClr val="bg1"/>
                </a:solidFill>
              </a:defRPr>
            </a:lvl1pPr>
          </a:lstStyle>
          <a:p>
            <a:pPr lvl="0"/>
            <a:r>
              <a:rPr lang="en-US"/>
              <a:t>Item Three</a:t>
            </a:r>
          </a:p>
        </p:txBody>
      </p:sp>
      <p:sp>
        <p:nvSpPr>
          <p:cNvPr id="37" name="Text Placeholder 2">
            <a:extLst>
              <a:ext uri="{FF2B5EF4-FFF2-40B4-BE49-F238E27FC236}">
                <a16:creationId xmlns:a16="http://schemas.microsoft.com/office/drawing/2014/main" id="{D03B97AC-C922-4D45-A218-87E86AE8C0B3}"/>
              </a:ext>
            </a:extLst>
          </p:cNvPr>
          <p:cNvSpPr>
            <a:spLocks noGrp="1"/>
          </p:cNvSpPr>
          <p:nvPr>
            <p:ph type="body" sz="quarter" idx="15" hasCustomPrompt="1"/>
          </p:nvPr>
        </p:nvSpPr>
        <p:spPr>
          <a:xfrm>
            <a:off x="4855726" y="4548748"/>
            <a:ext cx="1360738" cy="315539"/>
          </a:xfrm>
          <a:prstGeom prst="rect">
            <a:avLst/>
          </a:prstGeom>
        </p:spPr>
        <p:txBody>
          <a:bodyPr/>
          <a:lstStyle>
            <a:lvl1pPr marL="0" indent="0" algn="ctr">
              <a:buNone/>
              <a:defRPr sz="1050" b="0">
                <a:solidFill>
                  <a:schemeClr val="bg1"/>
                </a:solidFill>
              </a:defRPr>
            </a:lvl1pPr>
          </a:lstStyle>
          <a:p>
            <a:pPr lvl="0"/>
            <a:r>
              <a:rPr lang="en-US"/>
              <a:t>Add Text Here</a:t>
            </a:r>
          </a:p>
        </p:txBody>
      </p:sp>
      <p:sp>
        <p:nvSpPr>
          <p:cNvPr id="38" name="Text Placeholder 2">
            <a:extLst>
              <a:ext uri="{FF2B5EF4-FFF2-40B4-BE49-F238E27FC236}">
                <a16:creationId xmlns:a16="http://schemas.microsoft.com/office/drawing/2014/main" id="{7FC6A0AC-C5E1-EE48-80FC-F53C1E2DA81F}"/>
              </a:ext>
            </a:extLst>
          </p:cNvPr>
          <p:cNvSpPr>
            <a:spLocks noGrp="1"/>
          </p:cNvSpPr>
          <p:nvPr>
            <p:ph type="body" sz="quarter" idx="16" hasCustomPrompt="1"/>
          </p:nvPr>
        </p:nvSpPr>
        <p:spPr>
          <a:xfrm>
            <a:off x="6787620" y="4129648"/>
            <a:ext cx="1360738" cy="461962"/>
          </a:xfrm>
          <a:prstGeom prst="rect">
            <a:avLst/>
          </a:prstGeom>
        </p:spPr>
        <p:txBody>
          <a:bodyPr/>
          <a:lstStyle>
            <a:lvl1pPr marL="0" indent="0" algn="ctr">
              <a:buNone/>
              <a:defRPr sz="1800" b="1">
                <a:solidFill>
                  <a:schemeClr val="bg1"/>
                </a:solidFill>
              </a:defRPr>
            </a:lvl1pPr>
          </a:lstStyle>
          <a:p>
            <a:pPr lvl="0"/>
            <a:r>
              <a:rPr lang="en-US"/>
              <a:t>Item Four</a:t>
            </a:r>
          </a:p>
        </p:txBody>
      </p:sp>
      <p:sp>
        <p:nvSpPr>
          <p:cNvPr id="39" name="Text Placeholder 2">
            <a:extLst>
              <a:ext uri="{FF2B5EF4-FFF2-40B4-BE49-F238E27FC236}">
                <a16:creationId xmlns:a16="http://schemas.microsoft.com/office/drawing/2014/main" id="{8E7B8DFC-9FA3-BD42-A215-6727F1EA08FA}"/>
              </a:ext>
            </a:extLst>
          </p:cNvPr>
          <p:cNvSpPr>
            <a:spLocks noGrp="1"/>
          </p:cNvSpPr>
          <p:nvPr>
            <p:ph type="body" sz="quarter" idx="17" hasCustomPrompt="1"/>
          </p:nvPr>
        </p:nvSpPr>
        <p:spPr>
          <a:xfrm>
            <a:off x="6787620" y="4536048"/>
            <a:ext cx="1360738" cy="315539"/>
          </a:xfrm>
          <a:prstGeom prst="rect">
            <a:avLst/>
          </a:prstGeom>
        </p:spPr>
        <p:txBody>
          <a:bodyPr/>
          <a:lstStyle>
            <a:lvl1pPr marL="0" indent="0" algn="ctr">
              <a:buNone/>
              <a:defRPr sz="1050" b="0">
                <a:solidFill>
                  <a:schemeClr val="bg1"/>
                </a:solidFill>
              </a:defRPr>
            </a:lvl1pPr>
          </a:lstStyle>
          <a:p>
            <a:pPr lvl="0"/>
            <a:r>
              <a:rPr lang="en-US"/>
              <a:t>Add Text Here</a:t>
            </a:r>
          </a:p>
        </p:txBody>
      </p:sp>
    </p:spTree>
    <p:extLst>
      <p:ext uri="{BB962C8B-B14F-4D97-AF65-F5344CB8AC3E}">
        <p14:creationId xmlns:p14="http://schemas.microsoft.com/office/powerpoint/2010/main" val="2794259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Multiple Images 6A">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64ED3E9-770E-A043-B7A0-FC115470D8B6}"/>
              </a:ext>
            </a:extLst>
          </p:cNvPr>
          <p:cNvSpPr/>
          <p:nvPr userDrawn="1"/>
        </p:nvSpPr>
        <p:spPr>
          <a:xfrm>
            <a:off x="759643" y="1910081"/>
            <a:ext cx="1828800" cy="3791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F037D064-BAC4-DD46-8895-AACD64405D95}"/>
              </a:ext>
            </a:extLst>
          </p:cNvPr>
          <p:cNvSpPr/>
          <p:nvPr userDrawn="1"/>
        </p:nvSpPr>
        <p:spPr>
          <a:xfrm>
            <a:off x="2681012" y="1910081"/>
            <a:ext cx="1828800" cy="37914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a:extLst>
              <a:ext uri="{FF2B5EF4-FFF2-40B4-BE49-F238E27FC236}">
                <a16:creationId xmlns:a16="http://schemas.microsoft.com/office/drawing/2014/main" id="{15E78248-D762-D84B-8AB8-0582FA3019AF}"/>
              </a:ext>
            </a:extLst>
          </p:cNvPr>
          <p:cNvSpPr/>
          <p:nvPr userDrawn="1"/>
        </p:nvSpPr>
        <p:spPr>
          <a:xfrm>
            <a:off x="4602382" y="1910081"/>
            <a:ext cx="1828800" cy="37914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5F6775F2-D874-FA41-AF8F-6F55A8D7568F}"/>
              </a:ext>
            </a:extLst>
          </p:cNvPr>
          <p:cNvSpPr/>
          <p:nvPr userDrawn="1"/>
        </p:nvSpPr>
        <p:spPr>
          <a:xfrm>
            <a:off x="6523751" y="1910083"/>
            <a:ext cx="1828800" cy="37914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a:extLst>
              <a:ext uri="{FF2B5EF4-FFF2-40B4-BE49-F238E27FC236}">
                <a16:creationId xmlns:a16="http://schemas.microsoft.com/office/drawing/2014/main" id="{62613BCB-F747-9047-A36D-3F47595ED4F7}"/>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3" name="Text Placeholder 2">
            <a:extLst>
              <a:ext uri="{FF2B5EF4-FFF2-40B4-BE49-F238E27FC236}">
                <a16:creationId xmlns:a16="http://schemas.microsoft.com/office/drawing/2014/main" id="{9B749DF3-7418-2846-B23C-AEAD93EFD45E}"/>
              </a:ext>
            </a:extLst>
          </p:cNvPr>
          <p:cNvSpPr>
            <a:spLocks noGrp="1"/>
          </p:cNvSpPr>
          <p:nvPr>
            <p:ph type="body" sz="quarter" idx="10" hasCustomPrompt="1"/>
          </p:nvPr>
        </p:nvSpPr>
        <p:spPr>
          <a:xfrm>
            <a:off x="994179" y="3204999"/>
            <a:ext cx="1360738" cy="461962"/>
          </a:xfrm>
          <a:prstGeom prst="rect">
            <a:avLst/>
          </a:prstGeom>
        </p:spPr>
        <p:txBody>
          <a:bodyPr/>
          <a:lstStyle>
            <a:lvl1pPr marL="0" indent="0" algn="ctr">
              <a:buNone/>
              <a:defRPr sz="1800" b="1">
                <a:solidFill>
                  <a:schemeClr val="tx1"/>
                </a:solidFill>
              </a:defRPr>
            </a:lvl1pPr>
          </a:lstStyle>
          <a:p>
            <a:pPr lvl="0"/>
            <a:r>
              <a:rPr lang="en-US"/>
              <a:t>Item One</a:t>
            </a:r>
          </a:p>
        </p:txBody>
      </p:sp>
      <p:sp>
        <p:nvSpPr>
          <p:cNvPr id="33" name="Text Placeholder 2">
            <a:extLst>
              <a:ext uri="{FF2B5EF4-FFF2-40B4-BE49-F238E27FC236}">
                <a16:creationId xmlns:a16="http://schemas.microsoft.com/office/drawing/2014/main" id="{86E7E489-174F-234D-999A-8B1C71DD1E6B}"/>
              </a:ext>
            </a:extLst>
          </p:cNvPr>
          <p:cNvSpPr>
            <a:spLocks noGrp="1"/>
          </p:cNvSpPr>
          <p:nvPr>
            <p:ph type="body" sz="quarter" idx="11" hasCustomPrompt="1"/>
          </p:nvPr>
        </p:nvSpPr>
        <p:spPr>
          <a:xfrm>
            <a:off x="994179" y="3611399"/>
            <a:ext cx="1360738" cy="461962"/>
          </a:xfrm>
          <a:prstGeom prst="rect">
            <a:avLst/>
          </a:prstGeom>
        </p:spPr>
        <p:txBody>
          <a:bodyPr/>
          <a:lstStyle>
            <a:lvl1pPr marL="0" indent="0" algn="ctr">
              <a:buNone/>
              <a:defRPr sz="1050" b="0">
                <a:solidFill>
                  <a:schemeClr val="bg1"/>
                </a:solidFill>
              </a:defRPr>
            </a:lvl1pPr>
          </a:lstStyle>
          <a:p>
            <a:pPr lvl="0"/>
            <a:r>
              <a:rPr lang="en-US"/>
              <a:t>Add Text Here</a:t>
            </a:r>
          </a:p>
        </p:txBody>
      </p:sp>
      <p:sp>
        <p:nvSpPr>
          <p:cNvPr id="34" name="Text Placeholder 2">
            <a:extLst>
              <a:ext uri="{FF2B5EF4-FFF2-40B4-BE49-F238E27FC236}">
                <a16:creationId xmlns:a16="http://schemas.microsoft.com/office/drawing/2014/main" id="{51598859-504F-F442-864B-06E75A38240E}"/>
              </a:ext>
            </a:extLst>
          </p:cNvPr>
          <p:cNvSpPr>
            <a:spLocks noGrp="1"/>
          </p:cNvSpPr>
          <p:nvPr>
            <p:ph type="body" sz="quarter" idx="12" hasCustomPrompt="1"/>
          </p:nvPr>
        </p:nvSpPr>
        <p:spPr>
          <a:xfrm>
            <a:off x="2908704" y="3204999"/>
            <a:ext cx="1360738" cy="461962"/>
          </a:xfrm>
          <a:prstGeom prst="rect">
            <a:avLst/>
          </a:prstGeom>
        </p:spPr>
        <p:txBody>
          <a:bodyPr/>
          <a:lstStyle>
            <a:lvl1pPr marL="0" indent="0" algn="ctr">
              <a:buNone/>
              <a:defRPr sz="1800" b="1">
                <a:solidFill>
                  <a:schemeClr val="tx1"/>
                </a:solidFill>
              </a:defRPr>
            </a:lvl1pPr>
          </a:lstStyle>
          <a:p>
            <a:pPr lvl="0"/>
            <a:r>
              <a:rPr lang="en-US"/>
              <a:t>Item Two</a:t>
            </a:r>
          </a:p>
        </p:txBody>
      </p:sp>
      <p:sp>
        <p:nvSpPr>
          <p:cNvPr id="35" name="Text Placeholder 2">
            <a:extLst>
              <a:ext uri="{FF2B5EF4-FFF2-40B4-BE49-F238E27FC236}">
                <a16:creationId xmlns:a16="http://schemas.microsoft.com/office/drawing/2014/main" id="{8DB75FAF-95F7-044E-A905-BFD7E67D19DA}"/>
              </a:ext>
            </a:extLst>
          </p:cNvPr>
          <p:cNvSpPr>
            <a:spLocks noGrp="1"/>
          </p:cNvSpPr>
          <p:nvPr>
            <p:ph type="body" sz="quarter" idx="13" hasCustomPrompt="1"/>
          </p:nvPr>
        </p:nvSpPr>
        <p:spPr>
          <a:xfrm>
            <a:off x="2908704" y="3611399"/>
            <a:ext cx="1360738" cy="461962"/>
          </a:xfrm>
          <a:prstGeom prst="rect">
            <a:avLst/>
          </a:prstGeom>
        </p:spPr>
        <p:txBody>
          <a:bodyPr/>
          <a:lstStyle>
            <a:lvl1pPr marL="0" indent="0" algn="ctr">
              <a:buNone/>
              <a:defRPr sz="1050" b="0">
                <a:solidFill>
                  <a:schemeClr val="bg1"/>
                </a:solidFill>
              </a:defRPr>
            </a:lvl1pPr>
          </a:lstStyle>
          <a:p>
            <a:pPr lvl="0"/>
            <a:r>
              <a:rPr lang="en-US"/>
              <a:t>Add Text Here</a:t>
            </a:r>
          </a:p>
        </p:txBody>
      </p:sp>
      <p:sp>
        <p:nvSpPr>
          <p:cNvPr id="36" name="Text Placeholder 2">
            <a:extLst>
              <a:ext uri="{FF2B5EF4-FFF2-40B4-BE49-F238E27FC236}">
                <a16:creationId xmlns:a16="http://schemas.microsoft.com/office/drawing/2014/main" id="{8BCC84B4-F91D-734B-903E-28C7DA0A38AD}"/>
              </a:ext>
            </a:extLst>
          </p:cNvPr>
          <p:cNvSpPr>
            <a:spLocks noGrp="1"/>
          </p:cNvSpPr>
          <p:nvPr>
            <p:ph type="body" sz="quarter" idx="14" hasCustomPrompt="1"/>
          </p:nvPr>
        </p:nvSpPr>
        <p:spPr>
          <a:xfrm>
            <a:off x="4842279" y="3192299"/>
            <a:ext cx="1360738" cy="461962"/>
          </a:xfrm>
          <a:prstGeom prst="rect">
            <a:avLst/>
          </a:prstGeom>
        </p:spPr>
        <p:txBody>
          <a:bodyPr/>
          <a:lstStyle>
            <a:lvl1pPr marL="0" indent="0" algn="ctr">
              <a:buNone/>
              <a:defRPr sz="1800" b="1">
                <a:solidFill>
                  <a:schemeClr val="tx1"/>
                </a:solidFill>
              </a:defRPr>
            </a:lvl1pPr>
          </a:lstStyle>
          <a:p>
            <a:pPr lvl="0"/>
            <a:r>
              <a:rPr lang="en-US"/>
              <a:t>Item Three</a:t>
            </a:r>
          </a:p>
        </p:txBody>
      </p:sp>
      <p:sp>
        <p:nvSpPr>
          <p:cNvPr id="37" name="Text Placeholder 2">
            <a:extLst>
              <a:ext uri="{FF2B5EF4-FFF2-40B4-BE49-F238E27FC236}">
                <a16:creationId xmlns:a16="http://schemas.microsoft.com/office/drawing/2014/main" id="{D03B97AC-C922-4D45-A218-87E86AE8C0B3}"/>
              </a:ext>
            </a:extLst>
          </p:cNvPr>
          <p:cNvSpPr>
            <a:spLocks noGrp="1"/>
          </p:cNvSpPr>
          <p:nvPr>
            <p:ph type="body" sz="quarter" idx="15" hasCustomPrompt="1"/>
          </p:nvPr>
        </p:nvSpPr>
        <p:spPr>
          <a:xfrm>
            <a:off x="4842279" y="3598699"/>
            <a:ext cx="1360738" cy="461962"/>
          </a:xfrm>
          <a:prstGeom prst="rect">
            <a:avLst/>
          </a:prstGeom>
        </p:spPr>
        <p:txBody>
          <a:bodyPr/>
          <a:lstStyle>
            <a:lvl1pPr marL="0" indent="0" algn="ctr">
              <a:buNone/>
              <a:defRPr sz="1050" b="0">
                <a:solidFill>
                  <a:schemeClr val="bg1"/>
                </a:solidFill>
              </a:defRPr>
            </a:lvl1pPr>
          </a:lstStyle>
          <a:p>
            <a:pPr lvl="0"/>
            <a:r>
              <a:rPr lang="en-US"/>
              <a:t>Add Text Here</a:t>
            </a:r>
          </a:p>
        </p:txBody>
      </p:sp>
      <p:sp>
        <p:nvSpPr>
          <p:cNvPr id="38" name="Text Placeholder 2">
            <a:extLst>
              <a:ext uri="{FF2B5EF4-FFF2-40B4-BE49-F238E27FC236}">
                <a16:creationId xmlns:a16="http://schemas.microsoft.com/office/drawing/2014/main" id="{7FC6A0AC-C5E1-EE48-80FC-F53C1E2DA81F}"/>
              </a:ext>
            </a:extLst>
          </p:cNvPr>
          <p:cNvSpPr>
            <a:spLocks noGrp="1"/>
          </p:cNvSpPr>
          <p:nvPr>
            <p:ph type="body" sz="quarter" idx="16" hasCustomPrompt="1"/>
          </p:nvPr>
        </p:nvSpPr>
        <p:spPr>
          <a:xfrm>
            <a:off x="6747279" y="3179599"/>
            <a:ext cx="1360738" cy="461962"/>
          </a:xfrm>
          <a:prstGeom prst="rect">
            <a:avLst/>
          </a:prstGeom>
        </p:spPr>
        <p:txBody>
          <a:bodyPr/>
          <a:lstStyle>
            <a:lvl1pPr marL="0" indent="0" algn="ctr">
              <a:buNone/>
              <a:defRPr sz="1800" b="1">
                <a:solidFill>
                  <a:schemeClr val="tx1"/>
                </a:solidFill>
              </a:defRPr>
            </a:lvl1pPr>
          </a:lstStyle>
          <a:p>
            <a:pPr lvl="0"/>
            <a:r>
              <a:rPr lang="en-US"/>
              <a:t>Item Four</a:t>
            </a:r>
          </a:p>
        </p:txBody>
      </p:sp>
      <p:sp>
        <p:nvSpPr>
          <p:cNvPr id="39" name="Text Placeholder 2">
            <a:extLst>
              <a:ext uri="{FF2B5EF4-FFF2-40B4-BE49-F238E27FC236}">
                <a16:creationId xmlns:a16="http://schemas.microsoft.com/office/drawing/2014/main" id="{8E7B8DFC-9FA3-BD42-A215-6727F1EA08FA}"/>
              </a:ext>
            </a:extLst>
          </p:cNvPr>
          <p:cNvSpPr>
            <a:spLocks noGrp="1"/>
          </p:cNvSpPr>
          <p:nvPr>
            <p:ph type="body" sz="quarter" idx="17" hasCustomPrompt="1"/>
          </p:nvPr>
        </p:nvSpPr>
        <p:spPr>
          <a:xfrm>
            <a:off x="6747279" y="3585999"/>
            <a:ext cx="1360738" cy="461962"/>
          </a:xfrm>
          <a:prstGeom prst="rect">
            <a:avLst/>
          </a:prstGeom>
        </p:spPr>
        <p:txBody>
          <a:bodyPr/>
          <a:lstStyle>
            <a:lvl1pPr marL="0" indent="0" algn="ctr">
              <a:buNone/>
              <a:defRPr sz="1050" b="0">
                <a:solidFill>
                  <a:schemeClr val="bg1"/>
                </a:solidFill>
              </a:defRPr>
            </a:lvl1pPr>
          </a:lstStyle>
          <a:p>
            <a:pPr lvl="0"/>
            <a:r>
              <a:rPr lang="en-US"/>
              <a:t>Add Text Here</a:t>
            </a:r>
          </a:p>
        </p:txBody>
      </p:sp>
    </p:spTree>
    <p:extLst>
      <p:ext uri="{BB962C8B-B14F-4D97-AF65-F5344CB8AC3E}">
        <p14:creationId xmlns:p14="http://schemas.microsoft.com/office/powerpoint/2010/main" val="2087204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2613BCB-F747-9047-A36D-3F47595ED4F7}"/>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cxnSp>
        <p:nvCxnSpPr>
          <p:cNvPr id="12" name="Straight Connector 11">
            <a:extLst>
              <a:ext uri="{FF2B5EF4-FFF2-40B4-BE49-F238E27FC236}">
                <a16:creationId xmlns:a16="http://schemas.microsoft.com/office/drawing/2014/main" id="{696681E5-7577-CD43-A11B-5ACB27FA2A65}"/>
              </a:ext>
            </a:extLst>
          </p:cNvPr>
          <p:cNvCxnSpPr>
            <a:cxnSpLocks/>
          </p:cNvCxnSpPr>
          <p:nvPr/>
        </p:nvCxnSpPr>
        <p:spPr>
          <a:xfrm>
            <a:off x="0" y="3939877"/>
            <a:ext cx="9144000" cy="0"/>
          </a:xfrm>
          <a:prstGeom prst="line">
            <a:avLst/>
          </a:prstGeom>
          <a:ln>
            <a:solidFill>
              <a:schemeClr val="bg2">
                <a:lumMod val="75000"/>
              </a:schemeClr>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D126D0A3-F164-A54C-BDE0-5EE628087B7F}"/>
              </a:ext>
            </a:extLst>
          </p:cNvPr>
          <p:cNvCxnSpPr/>
          <p:nvPr/>
        </p:nvCxnSpPr>
        <p:spPr>
          <a:xfrm flipV="1">
            <a:off x="8322299" y="3935265"/>
            <a:ext cx="0" cy="822303"/>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92A9D41E-FC26-A640-9EA4-0693B4018A41}"/>
              </a:ext>
            </a:extLst>
          </p:cNvPr>
          <p:cNvCxnSpPr/>
          <p:nvPr/>
        </p:nvCxnSpPr>
        <p:spPr>
          <a:xfrm flipV="1">
            <a:off x="7334753" y="3112962"/>
            <a:ext cx="0" cy="822303"/>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467CDD00-5311-C240-9FFA-8F0C525540CB}"/>
              </a:ext>
            </a:extLst>
          </p:cNvPr>
          <p:cNvCxnSpPr/>
          <p:nvPr/>
        </p:nvCxnSpPr>
        <p:spPr>
          <a:xfrm flipV="1">
            <a:off x="3854987" y="3935265"/>
            <a:ext cx="0" cy="822303"/>
          </a:xfrm>
          <a:prstGeom prst="line">
            <a:avLst/>
          </a:prstGeom>
          <a:ln>
            <a:solidFill>
              <a:schemeClr val="accent3">
                <a:lumMod val="75000"/>
              </a:schemeClr>
            </a:solidFill>
          </a:ln>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281C3821-7FA8-444C-9E6C-C59B520C6002}"/>
              </a:ext>
            </a:extLst>
          </p:cNvPr>
          <p:cNvCxnSpPr/>
          <p:nvPr/>
        </p:nvCxnSpPr>
        <p:spPr>
          <a:xfrm flipV="1">
            <a:off x="6261726" y="3928688"/>
            <a:ext cx="0" cy="822303"/>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D66746BD-F72D-5F4D-848D-30C86F25E27B}"/>
              </a:ext>
            </a:extLst>
          </p:cNvPr>
          <p:cNvCxnSpPr/>
          <p:nvPr/>
        </p:nvCxnSpPr>
        <p:spPr>
          <a:xfrm flipV="1">
            <a:off x="5171386" y="3112962"/>
            <a:ext cx="0" cy="822303"/>
          </a:xfrm>
          <a:prstGeom prst="line">
            <a:avLst/>
          </a:prstGeom>
          <a:ln>
            <a:solidFill>
              <a:schemeClr val="accent1">
                <a:lumMod val="40000"/>
                <a:lumOff val="60000"/>
              </a:schemeClr>
            </a:solidFill>
          </a:ln>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42150BC3-75BA-3044-BBEE-560630D82FB5}"/>
              </a:ext>
            </a:extLst>
          </p:cNvPr>
          <p:cNvCxnSpPr/>
          <p:nvPr/>
        </p:nvCxnSpPr>
        <p:spPr>
          <a:xfrm flipV="1">
            <a:off x="3046448" y="3112963"/>
            <a:ext cx="0" cy="822303"/>
          </a:xfrm>
          <a:prstGeom prst="line">
            <a:avLst/>
          </a:prstGeom>
          <a:ln>
            <a:solidFill>
              <a:schemeClr val="accent5">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BB8490A0-AE7B-D547-8FD4-A78C93126ECC}"/>
              </a:ext>
            </a:extLst>
          </p:cNvPr>
          <p:cNvCxnSpPr/>
          <p:nvPr/>
        </p:nvCxnSpPr>
        <p:spPr>
          <a:xfrm flipV="1">
            <a:off x="1142826" y="3106385"/>
            <a:ext cx="0" cy="822303"/>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C8FC069C-292B-5845-84B3-ACBA5778C73A}"/>
              </a:ext>
            </a:extLst>
          </p:cNvPr>
          <p:cNvCxnSpPr/>
          <p:nvPr/>
        </p:nvCxnSpPr>
        <p:spPr>
          <a:xfrm flipV="1">
            <a:off x="1975911" y="3928688"/>
            <a:ext cx="0" cy="822303"/>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pic>
        <p:nvPicPr>
          <p:cNvPr id="26" name="Picture 25" descr="Shape, icon&#10;&#10;Description automatically generated">
            <a:extLst>
              <a:ext uri="{FF2B5EF4-FFF2-40B4-BE49-F238E27FC236}">
                <a16:creationId xmlns:a16="http://schemas.microsoft.com/office/drawing/2014/main" id="{3CDDB553-1122-064E-A568-DE22FFA554F8}"/>
              </a:ext>
            </a:extLst>
          </p:cNvPr>
          <p:cNvPicPr>
            <a:picLocks noChangeAspect="1"/>
          </p:cNvPicPr>
          <p:nvPr/>
        </p:nvPicPr>
        <p:blipFill>
          <a:blip r:embed="rId2" cstate="screen">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1009980" y="3766741"/>
            <a:ext cx="264155" cy="330468"/>
          </a:xfrm>
          <a:prstGeom prst="rect">
            <a:avLst/>
          </a:prstGeom>
          <a:solidFill>
            <a:schemeClr val="bg1"/>
          </a:solidFill>
        </p:spPr>
      </p:pic>
      <p:pic>
        <p:nvPicPr>
          <p:cNvPr id="27" name="Picture 26" descr="Shape, icon&#10;&#10;Description automatically generated">
            <a:extLst>
              <a:ext uri="{FF2B5EF4-FFF2-40B4-BE49-F238E27FC236}">
                <a16:creationId xmlns:a16="http://schemas.microsoft.com/office/drawing/2014/main" id="{07FFC6F4-A336-2247-AB04-79C0698ECB27}"/>
              </a:ext>
            </a:extLst>
          </p:cNvPr>
          <p:cNvPicPr>
            <a:picLocks noChangeAspect="1"/>
          </p:cNvPicPr>
          <p:nvPr/>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842873" y="3756874"/>
            <a:ext cx="264155" cy="330468"/>
          </a:xfrm>
          <a:prstGeom prst="rect">
            <a:avLst/>
          </a:prstGeom>
          <a:solidFill>
            <a:schemeClr val="bg1"/>
          </a:solidFill>
        </p:spPr>
      </p:pic>
      <p:pic>
        <p:nvPicPr>
          <p:cNvPr id="28" name="Picture 27" descr="Shape, icon&#10;&#10;Description automatically generated">
            <a:extLst>
              <a:ext uri="{FF2B5EF4-FFF2-40B4-BE49-F238E27FC236}">
                <a16:creationId xmlns:a16="http://schemas.microsoft.com/office/drawing/2014/main" id="{74A32F57-E2A2-AA48-9C4F-2C1DCB2E2C99}"/>
              </a:ext>
            </a:extLst>
          </p:cNvPr>
          <p:cNvPicPr>
            <a:picLocks noChangeAspect="1"/>
          </p:cNvPicPr>
          <p:nvPr/>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2914371" y="3770031"/>
            <a:ext cx="264155" cy="330468"/>
          </a:xfrm>
          <a:prstGeom prst="rect">
            <a:avLst/>
          </a:prstGeom>
          <a:solidFill>
            <a:schemeClr val="bg1"/>
          </a:solidFill>
        </p:spPr>
      </p:pic>
      <p:pic>
        <p:nvPicPr>
          <p:cNvPr id="29" name="Picture 28" descr="Shape, icon&#10;&#10;Description automatically generated">
            <a:extLst>
              <a:ext uri="{FF2B5EF4-FFF2-40B4-BE49-F238E27FC236}">
                <a16:creationId xmlns:a16="http://schemas.microsoft.com/office/drawing/2014/main" id="{A36C58E1-12B4-9D41-8561-2DB2FEDD1AD4}"/>
              </a:ext>
            </a:extLst>
          </p:cNvPr>
          <p:cNvPicPr>
            <a:picLocks noChangeAspect="1"/>
          </p:cNvPicPr>
          <p:nvPr/>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3716104" y="3774094"/>
            <a:ext cx="264155" cy="330468"/>
          </a:xfrm>
          <a:prstGeom prst="rect">
            <a:avLst/>
          </a:prstGeom>
          <a:solidFill>
            <a:schemeClr val="bg1"/>
          </a:solidFill>
        </p:spPr>
      </p:pic>
      <p:pic>
        <p:nvPicPr>
          <p:cNvPr id="30" name="Picture 29" descr="Shape, icon&#10;&#10;Description automatically generated">
            <a:extLst>
              <a:ext uri="{FF2B5EF4-FFF2-40B4-BE49-F238E27FC236}">
                <a16:creationId xmlns:a16="http://schemas.microsoft.com/office/drawing/2014/main" id="{15198170-4803-0046-A996-C2346DB827BF}"/>
              </a:ext>
            </a:extLst>
          </p:cNvPr>
          <p:cNvPicPr>
            <a:picLocks noChangeAspect="1"/>
          </p:cNvPicPr>
          <p:nvPr/>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5039309" y="3770029"/>
            <a:ext cx="264155" cy="330468"/>
          </a:xfrm>
          <a:prstGeom prst="rect">
            <a:avLst/>
          </a:prstGeom>
          <a:solidFill>
            <a:schemeClr val="bg1"/>
          </a:solidFill>
        </p:spPr>
      </p:pic>
      <p:pic>
        <p:nvPicPr>
          <p:cNvPr id="31" name="Picture 30" descr="Shape, icon&#10;&#10;Description automatically generated">
            <a:extLst>
              <a:ext uri="{FF2B5EF4-FFF2-40B4-BE49-F238E27FC236}">
                <a16:creationId xmlns:a16="http://schemas.microsoft.com/office/drawing/2014/main" id="{8334CA4E-8F31-644E-8169-AFC8C80B6485}"/>
              </a:ext>
            </a:extLst>
          </p:cNvPr>
          <p:cNvPicPr>
            <a:picLocks noChangeAspect="1"/>
          </p:cNvPicPr>
          <p:nvPr/>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6120124" y="3770029"/>
            <a:ext cx="264155" cy="330468"/>
          </a:xfrm>
          <a:prstGeom prst="rect">
            <a:avLst/>
          </a:prstGeom>
          <a:solidFill>
            <a:schemeClr val="bg1"/>
          </a:solidFill>
        </p:spPr>
      </p:pic>
      <p:pic>
        <p:nvPicPr>
          <p:cNvPr id="32" name="Picture 31" descr="Shape, icon&#10;&#10;Description automatically generated">
            <a:extLst>
              <a:ext uri="{FF2B5EF4-FFF2-40B4-BE49-F238E27FC236}">
                <a16:creationId xmlns:a16="http://schemas.microsoft.com/office/drawing/2014/main" id="{E3AA2BF8-78E4-8D44-A19E-1AD9477DA1AE}"/>
              </a:ext>
            </a:extLst>
          </p:cNvPr>
          <p:cNvPicPr>
            <a:picLocks noChangeAspect="1"/>
          </p:cNvPicPr>
          <p:nvPr/>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7202679" y="3774094"/>
            <a:ext cx="264155" cy="330468"/>
          </a:xfrm>
          <a:prstGeom prst="rect">
            <a:avLst/>
          </a:prstGeom>
          <a:solidFill>
            <a:schemeClr val="bg1"/>
          </a:solidFill>
        </p:spPr>
      </p:pic>
      <p:pic>
        <p:nvPicPr>
          <p:cNvPr id="33" name="Picture 32" descr="Shape, icon&#10;&#10;Description automatically generated">
            <a:extLst>
              <a:ext uri="{FF2B5EF4-FFF2-40B4-BE49-F238E27FC236}">
                <a16:creationId xmlns:a16="http://schemas.microsoft.com/office/drawing/2014/main" id="{5B620BF3-946B-A04E-AFB0-704642101328}"/>
              </a:ext>
            </a:extLst>
          </p:cNvPr>
          <p:cNvPicPr>
            <a:picLocks noChangeAspect="1"/>
          </p:cNvPicPr>
          <p:nvPr/>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8190223" y="3756874"/>
            <a:ext cx="264155" cy="330468"/>
          </a:xfrm>
          <a:prstGeom prst="rect">
            <a:avLst/>
          </a:prstGeom>
          <a:solidFill>
            <a:schemeClr val="bg1"/>
          </a:solidFill>
        </p:spPr>
      </p:pic>
      <p:sp>
        <p:nvSpPr>
          <p:cNvPr id="34" name="Oval 33">
            <a:extLst>
              <a:ext uri="{FF2B5EF4-FFF2-40B4-BE49-F238E27FC236}">
                <a16:creationId xmlns:a16="http://schemas.microsoft.com/office/drawing/2014/main" id="{85746B00-3533-1049-AC11-8A96679BC197}"/>
              </a:ext>
            </a:extLst>
          </p:cNvPr>
          <p:cNvSpPr/>
          <p:nvPr/>
        </p:nvSpPr>
        <p:spPr>
          <a:xfrm>
            <a:off x="1110194" y="3060613"/>
            <a:ext cx="63725" cy="84967"/>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a:solidFill>
                <a:srgbClr val="FFFFFF"/>
              </a:solidFill>
              <a:latin typeface="Calibri" panose="020F0502020204030204"/>
            </a:endParaRPr>
          </a:p>
        </p:txBody>
      </p:sp>
      <p:sp>
        <p:nvSpPr>
          <p:cNvPr id="35" name="Oval 34">
            <a:extLst>
              <a:ext uri="{FF2B5EF4-FFF2-40B4-BE49-F238E27FC236}">
                <a16:creationId xmlns:a16="http://schemas.microsoft.com/office/drawing/2014/main" id="{DC41E93A-C980-D94F-8D55-447EC1006B8F}"/>
              </a:ext>
            </a:extLst>
          </p:cNvPr>
          <p:cNvSpPr/>
          <p:nvPr/>
        </p:nvSpPr>
        <p:spPr>
          <a:xfrm>
            <a:off x="1944049" y="4742062"/>
            <a:ext cx="63725" cy="84967"/>
          </a:xfrm>
          <a:prstGeom prst="ellipse">
            <a:avLst/>
          </a:prstGeom>
          <a:solidFill>
            <a:schemeClr val="tx2"/>
          </a:solidFill>
          <a:ln>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342900"/>
            <a:endParaRPr lang="en-US" sz="1350">
              <a:solidFill>
                <a:srgbClr val="FFFFFF"/>
              </a:solidFill>
              <a:latin typeface="Calibri" panose="020F0502020204030204"/>
            </a:endParaRPr>
          </a:p>
        </p:txBody>
      </p:sp>
      <p:sp>
        <p:nvSpPr>
          <p:cNvPr id="36" name="Oval 35">
            <a:extLst>
              <a:ext uri="{FF2B5EF4-FFF2-40B4-BE49-F238E27FC236}">
                <a16:creationId xmlns:a16="http://schemas.microsoft.com/office/drawing/2014/main" id="{3CA4A0A7-4E7F-BA43-A2FD-FF9569CEFEF7}"/>
              </a:ext>
            </a:extLst>
          </p:cNvPr>
          <p:cNvSpPr/>
          <p:nvPr/>
        </p:nvSpPr>
        <p:spPr>
          <a:xfrm>
            <a:off x="3014585" y="3060612"/>
            <a:ext cx="63725" cy="84967"/>
          </a:xfrm>
          <a:prstGeom prst="ellipse">
            <a:avLst/>
          </a:prstGeom>
          <a:solidFill>
            <a:schemeClr val="accent5">
              <a:lumMod val="60000"/>
              <a:lumOff val="40000"/>
            </a:schemeClr>
          </a:solidFill>
          <a:ln>
            <a:solidFill>
              <a:schemeClr val="accent5">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a:solidFill>
                <a:srgbClr val="FFFFFF"/>
              </a:solidFill>
              <a:latin typeface="Calibri" panose="020F0502020204030204"/>
            </a:endParaRPr>
          </a:p>
        </p:txBody>
      </p:sp>
      <p:sp>
        <p:nvSpPr>
          <p:cNvPr id="37" name="Oval 36">
            <a:extLst>
              <a:ext uri="{FF2B5EF4-FFF2-40B4-BE49-F238E27FC236}">
                <a16:creationId xmlns:a16="http://schemas.microsoft.com/office/drawing/2014/main" id="{909AAAAB-BA28-7E49-B925-FF49E03DB757}"/>
              </a:ext>
            </a:extLst>
          </p:cNvPr>
          <p:cNvSpPr/>
          <p:nvPr/>
        </p:nvSpPr>
        <p:spPr>
          <a:xfrm>
            <a:off x="3823125" y="4742061"/>
            <a:ext cx="63725" cy="84967"/>
          </a:xfrm>
          <a:prstGeom prst="ellipse">
            <a:avLst/>
          </a:prstGeom>
          <a:solidFill>
            <a:schemeClr val="accent3">
              <a:lumMod val="75000"/>
            </a:schemeClr>
          </a:solidFill>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a:solidFill>
                <a:srgbClr val="FFFFFF"/>
              </a:solidFill>
              <a:latin typeface="Calibri" panose="020F0502020204030204"/>
            </a:endParaRPr>
          </a:p>
        </p:txBody>
      </p:sp>
      <p:sp>
        <p:nvSpPr>
          <p:cNvPr id="38" name="Oval 37">
            <a:extLst>
              <a:ext uri="{FF2B5EF4-FFF2-40B4-BE49-F238E27FC236}">
                <a16:creationId xmlns:a16="http://schemas.microsoft.com/office/drawing/2014/main" id="{A3077FEE-4854-0A41-BB18-42590BEE9D4B}"/>
              </a:ext>
            </a:extLst>
          </p:cNvPr>
          <p:cNvSpPr/>
          <p:nvPr/>
        </p:nvSpPr>
        <p:spPr>
          <a:xfrm>
            <a:off x="5139523" y="3060611"/>
            <a:ext cx="63725" cy="84967"/>
          </a:xfrm>
          <a:prstGeom prst="ellipse">
            <a:avLst/>
          </a:prstGeom>
          <a:solidFill>
            <a:schemeClr val="accent1">
              <a:lumMod val="40000"/>
              <a:lumOff val="60000"/>
            </a:schemeClr>
          </a:solidFill>
          <a:ln>
            <a:solidFill>
              <a:schemeClr val="accent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a:solidFill>
                <a:srgbClr val="FFFFFF"/>
              </a:solidFill>
              <a:latin typeface="Calibri" panose="020F0502020204030204"/>
            </a:endParaRPr>
          </a:p>
        </p:txBody>
      </p:sp>
      <p:sp>
        <p:nvSpPr>
          <p:cNvPr id="39" name="Oval 38">
            <a:extLst>
              <a:ext uri="{FF2B5EF4-FFF2-40B4-BE49-F238E27FC236}">
                <a16:creationId xmlns:a16="http://schemas.microsoft.com/office/drawing/2014/main" id="{83BA51FC-A05A-9F49-A531-91C3B1C7B293}"/>
              </a:ext>
            </a:extLst>
          </p:cNvPr>
          <p:cNvSpPr/>
          <p:nvPr/>
        </p:nvSpPr>
        <p:spPr>
          <a:xfrm>
            <a:off x="6229864" y="4742060"/>
            <a:ext cx="63725" cy="84967"/>
          </a:xfrm>
          <a:prstGeom prst="ellipse">
            <a:avLst/>
          </a:prstGeom>
          <a:solidFill>
            <a:schemeClr val="tx2"/>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a:solidFill>
                <a:srgbClr val="FFFFFF"/>
              </a:solidFill>
              <a:latin typeface="Calibri" panose="020F0502020204030204"/>
            </a:endParaRPr>
          </a:p>
        </p:txBody>
      </p:sp>
      <p:sp>
        <p:nvSpPr>
          <p:cNvPr id="40" name="Oval 39">
            <a:extLst>
              <a:ext uri="{FF2B5EF4-FFF2-40B4-BE49-F238E27FC236}">
                <a16:creationId xmlns:a16="http://schemas.microsoft.com/office/drawing/2014/main" id="{D5D3FD30-A075-EB4B-B323-C0396B0264FC}"/>
              </a:ext>
            </a:extLst>
          </p:cNvPr>
          <p:cNvSpPr/>
          <p:nvPr/>
        </p:nvSpPr>
        <p:spPr>
          <a:xfrm>
            <a:off x="7302892" y="3060610"/>
            <a:ext cx="63725" cy="84967"/>
          </a:xfrm>
          <a:prstGeom prst="ellipse">
            <a:avLst/>
          </a:prstGeom>
          <a:solidFill>
            <a:schemeClr val="accent4"/>
          </a:solidFill>
          <a:ln>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a:solidFill>
                <a:srgbClr val="FFFFFF"/>
              </a:solidFill>
              <a:latin typeface="Calibri" panose="020F0502020204030204"/>
            </a:endParaRPr>
          </a:p>
        </p:txBody>
      </p:sp>
      <p:sp>
        <p:nvSpPr>
          <p:cNvPr id="41" name="Oval 40">
            <a:extLst>
              <a:ext uri="{FF2B5EF4-FFF2-40B4-BE49-F238E27FC236}">
                <a16:creationId xmlns:a16="http://schemas.microsoft.com/office/drawing/2014/main" id="{D5C4CD1F-E0BA-DC4D-8CD9-33BE79F50EB3}"/>
              </a:ext>
            </a:extLst>
          </p:cNvPr>
          <p:cNvSpPr/>
          <p:nvPr/>
        </p:nvSpPr>
        <p:spPr>
          <a:xfrm>
            <a:off x="8290438" y="4742060"/>
            <a:ext cx="63725" cy="84967"/>
          </a:xfrm>
          <a:prstGeom prst="ellipse">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a:solidFill>
                <a:srgbClr val="FFFFFF"/>
              </a:solidFill>
              <a:latin typeface="Calibri" panose="020F0502020204030204"/>
            </a:endParaRPr>
          </a:p>
        </p:txBody>
      </p:sp>
      <p:cxnSp>
        <p:nvCxnSpPr>
          <p:cNvPr id="42" name="Straight Connector 41">
            <a:extLst>
              <a:ext uri="{FF2B5EF4-FFF2-40B4-BE49-F238E27FC236}">
                <a16:creationId xmlns:a16="http://schemas.microsoft.com/office/drawing/2014/main" id="{3AC68CD0-D271-394A-B2A1-FC0EA8B35771}"/>
              </a:ext>
            </a:extLst>
          </p:cNvPr>
          <p:cNvCxnSpPr>
            <a:cxnSpLocks/>
          </p:cNvCxnSpPr>
          <p:nvPr/>
        </p:nvCxnSpPr>
        <p:spPr>
          <a:xfrm flipV="1">
            <a:off x="761442" y="1888579"/>
            <a:ext cx="877683" cy="1"/>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4A4BE29D-1B37-454A-B3FF-F05B223DAD60}"/>
              </a:ext>
            </a:extLst>
          </p:cNvPr>
          <p:cNvCxnSpPr>
            <a:cxnSpLocks/>
          </p:cNvCxnSpPr>
          <p:nvPr/>
        </p:nvCxnSpPr>
        <p:spPr>
          <a:xfrm flipV="1">
            <a:off x="2633971" y="1888578"/>
            <a:ext cx="825375" cy="1"/>
          </a:xfrm>
          <a:prstGeom prst="line">
            <a:avLst/>
          </a:prstGeom>
          <a:ln>
            <a:solidFill>
              <a:schemeClr val="accent5">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EFFC4E46-115C-EE40-B46B-F54574081F5E}"/>
              </a:ext>
            </a:extLst>
          </p:cNvPr>
          <p:cNvCxnSpPr>
            <a:cxnSpLocks/>
          </p:cNvCxnSpPr>
          <p:nvPr/>
        </p:nvCxnSpPr>
        <p:spPr>
          <a:xfrm flipV="1">
            <a:off x="1563436" y="5535982"/>
            <a:ext cx="761225" cy="1"/>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00E9C4A3-E645-4142-979F-2E977B9AA0E9}"/>
              </a:ext>
            </a:extLst>
          </p:cNvPr>
          <p:cNvCxnSpPr>
            <a:cxnSpLocks/>
          </p:cNvCxnSpPr>
          <p:nvPr/>
        </p:nvCxnSpPr>
        <p:spPr>
          <a:xfrm flipV="1">
            <a:off x="3452146" y="5534316"/>
            <a:ext cx="867998" cy="3"/>
          </a:xfrm>
          <a:prstGeom prst="line">
            <a:avLst/>
          </a:prstGeom>
          <a:ln>
            <a:solidFill>
              <a:schemeClr val="accent3">
                <a:lumMod val="75000"/>
              </a:schemeClr>
            </a:solidFill>
          </a:ln>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C7B1A3E2-7924-014C-8EE9-C289C57B12A3}"/>
              </a:ext>
            </a:extLst>
          </p:cNvPr>
          <p:cNvCxnSpPr>
            <a:cxnSpLocks/>
          </p:cNvCxnSpPr>
          <p:nvPr/>
        </p:nvCxnSpPr>
        <p:spPr>
          <a:xfrm flipV="1">
            <a:off x="5871587" y="5535982"/>
            <a:ext cx="839676" cy="3"/>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CB0E9BE9-3DCA-694F-82B5-42FE2955D8DC}"/>
              </a:ext>
            </a:extLst>
          </p:cNvPr>
          <p:cNvCxnSpPr>
            <a:cxnSpLocks/>
          </p:cNvCxnSpPr>
          <p:nvPr/>
        </p:nvCxnSpPr>
        <p:spPr>
          <a:xfrm flipV="1">
            <a:off x="7909824" y="5534319"/>
            <a:ext cx="851764" cy="1667"/>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cxnSp>
        <p:nvCxnSpPr>
          <p:cNvPr id="48" name="Straight Connector 47">
            <a:extLst>
              <a:ext uri="{FF2B5EF4-FFF2-40B4-BE49-F238E27FC236}">
                <a16:creationId xmlns:a16="http://schemas.microsoft.com/office/drawing/2014/main" id="{5FAAFDB1-CF66-EB4A-ADA4-55E1E0DD1722}"/>
              </a:ext>
            </a:extLst>
          </p:cNvPr>
          <p:cNvCxnSpPr>
            <a:cxnSpLocks/>
          </p:cNvCxnSpPr>
          <p:nvPr/>
        </p:nvCxnSpPr>
        <p:spPr>
          <a:xfrm flipV="1">
            <a:off x="6922277" y="1888578"/>
            <a:ext cx="850832" cy="1"/>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008470FD-73E3-AE4F-A7C1-8A5AF5FD764E}"/>
              </a:ext>
            </a:extLst>
          </p:cNvPr>
          <p:cNvCxnSpPr>
            <a:cxnSpLocks/>
          </p:cNvCxnSpPr>
          <p:nvPr/>
        </p:nvCxnSpPr>
        <p:spPr>
          <a:xfrm flipV="1">
            <a:off x="4724204" y="1894729"/>
            <a:ext cx="830637" cy="1"/>
          </a:xfrm>
          <a:prstGeom prst="line">
            <a:avLst/>
          </a:prstGeom>
          <a:ln>
            <a:solidFill>
              <a:schemeClr val="accent2">
                <a:lumMod val="40000"/>
                <a:lumOff val="60000"/>
              </a:schemeClr>
            </a:solidFill>
          </a:ln>
        </p:spPr>
        <p:style>
          <a:lnRef idx="2">
            <a:schemeClr val="dk1"/>
          </a:lnRef>
          <a:fillRef idx="0">
            <a:schemeClr val="dk1"/>
          </a:fillRef>
          <a:effectRef idx="1">
            <a:schemeClr val="dk1"/>
          </a:effectRef>
          <a:fontRef idx="minor">
            <a:schemeClr val="tx1"/>
          </a:fontRef>
        </p:style>
      </p:cxnSp>
      <p:sp>
        <p:nvSpPr>
          <p:cNvPr id="99" name="Text Placeholder 2">
            <a:extLst>
              <a:ext uri="{FF2B5EF4-FFF2-40B4-BE49-F238E27FC236}">
                <a16:creationId xmlns:a16="http://schemas.microsoft.com/office/drawing/2014/main" id="{0499FE7A-A3B5-1E41-958C-384FC785F8CF}"/>
              </a:ext>
            </a:extLst>
          </p:cNvPr>
          <p:cNvSpPr>
            <a:spLocks noGrp="1"/>
          </p:cNvSpPr>
          <p:nvPr>
            <p:ph type="body" sz="quarter" idx="13" hasCustomPrompt="1"/>
          </p:nvPr>
        </p:nvSpPr>
        <p:spPr>
          <a:xfrm>
            <a:off x="519915" y="1941048"/>
            <a:ext cx="1360738" cy="461962"/>
          </a:xfrm>
          <a:prstGeom prst="rect">
            <a:avLst/>
          </a:prstGeom>
        </p:spPr>
        <p:txBody>
          <a:bodyPr/>
          <a:lstStyle>
            <a:lvl1pPr marL="0" indent="0" algn="ctr">
              <a:buNone/>
              <a:defRPr sz="1200" b="0">
                <a:solidFill>
                  <a:schemeClr val="tx1"/>
                </a:solidFill>
              </a:defRPr>
            </a:lvl1pPr>
          </a:lstStyle>
          <a:p>
            <a:pPr lvl="0"/>
            <a:r>
              <a:rPr lang="en-US"/>
              <a:t>Add Text Here</a:t>
            </a:r>
          </a:p>
        </p:txBody>
      </p:sp>
      <p:sp>
        <p:nvSpPr>
          <p:cNvPr id="100" name="Text Placeholder 2">
            <a:extLst>
              <a:ext uri="{FF2B5EF4-FFF2-40B4-BE49-F238E27FC236}">
                <a16:creationId xmlns:a16="http://schemas.microsoft.com/office/drawing/2014/main" id="{B92633FE-BEA1-C245-9985-ED658238C08F}"/>
              </a:ext>
            </a:extLst>
          </p:cNvPr>
          <p:cNvSpPr>
            <a:spLocks noGrp="1"/>
          </p:cNvSpPr>
          <p:nvPr>
            <p:ph type="body" sz="quarter" idx="14" hasCustomPrompt="1"/>
          </p:nvPr>
        </p:nvSpPr>
        <p:spPr>
          <a:xfrm>
            <a:off x="2369118" y="1941048"/>
            <a:ext cx="1360738" cy="461962"/>
          </a:xfrm>
          <a:prstGeom prst="rect">
            <a:avLst/>
          </a:prstGeom>
        </p:spPr>
        <p:txBody>
          <a:bodyPr/>
          <a:lstStyle>
            <a:lvl1pPr marL="0" indent="0" algn="ctr">
              <a:buNone/>
              <a:defRPr sz="1200" b="0">
                <a:solidFill>
                  <a:schemeClr val="tx1"/>
                </a:solidFill>
              </a:defRPr>
            </a:lvl1pPr>
          </a:lstStyle>
          <a:p>
            <a:pPr lvl="0"/>
            <a:r>
              <a:rPr lang="en-US"/>
              <a:t>Add Text Here</a:t>
            </a:r>
          </a:p>
        </p:txBody>
      </p:sp>
      <p:sp>
        <p:nvSpPr>
          <p:cNvPr id="101" name="Text Placeholder 2">
            <a:extLst>
              <a:ext uri="{FF2B5EF4-FFF2-40B4-BE49-F238E27FC236}">
                <a16:creationId xmlns:a16="http://schemas.microsoft.com/office/drawing/2014/main" id="{04D1AA81-8AA9-4240-A14A-547582679F8F}"/>
              </a:ext>
            </a:extLst>
          </p:cNvPr>
          <p:cNvSpPr>
            <a:spLocks noGrp="1"/>
          </p:cNvSpPr>
          <p:nvPr>
            <p:ph type="body" sz="quarter" idx="15" hasCustomPrompt="1"/>
          </p:nvPr>
        </p:nvSpPr>
        <p:spPr>
          <a:xfrm>
            <a:off x="4459153" y="1941048"/>
            <a:ext cx="1360738" cy="461962"/>
          </a:xfrm>
          <a:prstGeom prst="rect">
            <a:avLst/>
          </a:prstGeom>
        </p:spPr>
        <p:txBody>
          <a:bodyPr/>
          <a:lstStyle>
            <a:lvl1pPr marL="0" indent="0" algn="ctr">
              <a:buNone/>
              <a:defRPr sz="1200" b="0">
                <a:solidFill>
                  <a:schemeClr val="tx1"/>
                </a:solidFill>
              </a:defRPr>
            </a:lvl1pPr>
          </a:lstStyle>
          <a:p>
            <a:pPr lvl="0"/>
            <a:r>
              <a:rPr lang="en-US"/>
              <a:t>Add Text Here</a:t>
            </a:r>
          </a:p>
        </p:txBody>
      </p:sp>
      <p:sp>
        <p:nvSpPr>
          <p:cNvPr id="102" name="Text Placeholder 2">
            <a:extLst>
              <a:ext uri="{FF2B5EF4-FFF2-40B4-BE49-F238E27FC236}">
                <a16:creationId xmlns:a16="http://schemas.microsoft.com/office/drawing/2014/main" id="{84F62793-6ABC-954B-A5BC-033BBB6E3EFA}"/>
              </a:ext>
            </a:extLst>
          </p:cNvPr>
          <p:cNvSpPr>
            <a:spLocks noGrp="1"/>
          </p:cNvSpPr>
          <p:nvPr>
            <p:ph type="body" sz="quarter" idx="16" hasCustomPrompt="1"/>
          </p:nvPr>
        </p:nvSpPr>
        <p:spPr>
          <a:xfrm>
            <a:off x="6622522" y="1927511"/>
            <a:ext cx="1360738" cy="461962"/>
          </a:xfrm>
          <a:prstGeom prst="rect">
            <a:avLst/>
          </a:prstGeom>
        </p:spPr>
        <p:txBody>
          <a:bodyPr/>
          <a:lstStyle>
            <a:lvl1pPr marL="0" indent="0" algn="ctr">
              <a:buNone/>
              <a:defRPr sz="1200" b="0">
                <a:solidFill>
                  <a:schemeClr val="tx1"/>
                </a:solidFill>
              </a:defRPr>
            </a:lvl1pPr>
          </a:lstStyle>
          <a:p>
            <a:pPr lvl="0"/>
            <a:r>
              <a:rPr lang="en-US"/>
              <a:t>Add Text Here</a:t>
            </a:r>
          </a:p>
        </p:txBody>
      </p:sp>
      <p:sp>
        <p:nvSpPr>
          <p:cNvPr id="103" name="Text Placeholder 2">
            <a:extLst>
              <a:ext uri="{FF2B5EF4-FFF2-40B4-BE49-F238E27FC236}">
                <a16:creationId xmlns:a16="http://schemas.microsoft.com/office/drawing/2014/main" id="{C7795120-262F-A241-8724-7CC386BB176F}"/>
              </a:ext>
            </a:extLst>
          </p:cNvPr>
          <p:cNvSpPr>
            <a:spLocks noGrp="1"/>
          </p:cNvSpPr>
          <p:nvPr>
            <p:ph type="body" sz="quarter" idx="17" hasCustomPrompt="1"/>
          </p:nvPr>
        </p:nvSpPr>
        <p:spPr>
          <a:xfrm>
            <a:off x="1249212" y="5210225"/>
            <a:ext cx="1360738" cy="461962"/>
          </a:xfrm>
          <a:prstGeom prst="rect">
            <a:avLst/>
          </a:prstGeom>
        </p:spPr>
        <p:txBody>
          <a:bodyPr/>
          <a:lstStyle>
            <a:lvl1pPr marL="0" indent="0" algn="ctr">
              <a:buNone/>
              <a:defRPr sz="1200" b="0">
                <a:solidFill>
                  <a:schemeClr val="tx1"/>
                </a:solidFill>
              </a:defRPr>
            </a:lvl1pPr>
          </a:lstStyle>
          <a:p>
            <a:pPr lvl="0"/>
            <a:r>
              <a:rPr lang="en-US"/>
              <a:t>Add Text Here</a:t>
            </a:r>
          </a:p>
        </p:txBody>
      </p:sp>
      <p:sp>
        <p:nvSpPr>
          <p:cNvPr id="104" name="Text Placeholder 2">
            <a:extLst>
              <a:ext uri="{FF2B5EF4-FFF2-40B4-BE49-F238E27FC236}">
                <a16:creationId xmlns:a16="http://schemas.microsoft.com/office/drawing/2014/main" id="{ECAC4BBF-452C-A547-A70D-304545987654}"/>
              </a:ext>
            </a:extLst>
          </p:cNvPr>
          <p:cNvSpPr>
            <a:spLocks noGrp="1"/>
          </p:cNvSpPr>
          <p:nvPr>
            <p:ph type="body" sz="quarter" idx="18" hasCustomPrompt="1"/>
          </p:nvPr>
        </p:nvSpPr>
        <p:spPr>
          <a:xfrm>
            <a:off x="3184140" y="5210225"/>
            <a:ext cx="1360738" cy="461962"/>
          </a:xfrm>
          <a:prstGeom prst="rect">
            <a:avLst/>
          </a:prstGeom>
        </p:spPr>
        <p:txBody>
          <a:bodyPr/>
          <a:lstStyle>
            <a:lvl1pPr marL="0" indent="0" algn="ctr">
              <a:buNone/>
              <a:defRPr sz="1200" b="0">
                <a:solidFill>
                  <a:schemeClr val="tx1"/>
                </a:solidFill>
              </a:defRPr>
            </a:lvl1pPr>
          </a:lstStyle>
          <a:p>
            <a:pPr lvl="0"/>
            <a:r>
              <a:rPr lang="en-US"/>
              <a:t>Add Text Here</a:t>
            </a:r>
          </a:p>
        </p:txBody>
      </p:sp>
      <p:sp>
        <p:nvSpPr>
          <p:cNvPr id="105" name="Text Placeholder 2">
            <a:extLst>
              <a:ext uri="{FF2B5EF4-FFF2-40B4-BE49-F238E27FC236}">
                <a16:creationId xmlns:a16="http://schemas.microsoft.com/office/drawing/2014/main" id="{1F426B2C-D370-1B40-9E47-48BAD94E3F6E}"/>
              </a:ext>
            </a:extLst>
          </p:cNvPr>
          <p:cNvSpPr>
            <a:spLocks noGrp="1"/>
          </p:cNvSpPr>
          <p:nvPr>
            <p:ph type="body" sz="quarter" idx="19" hasCustomPrompt="1"/>
          </p:nvPr>
        </p:nvSpPr>
        <p:spPr>
          <a:xfrm>
            <a:off x="5578975" y="5210225"/>
            <a:ext cx="1360738" cy="461962"/>
          </a:xfrm>
          <a:prstGeom prst="rect">
            <a:avLst/>
          </a:prstGeom>
        </p:spPr>
        <p:txBody>
          <a:bodyPr/>
          <a:lstStyle>
            <a:lvl1pPr marL="0" indent="0" algn="ctr">
              <a:buNone/>
              <a:defRPr sz="1200" b="0">
                <a:solidFill>
                  <a:schemeClr val="tx1"/>
                </a:solidFill>
              </a:defRPr>
            </a:lvl1pPr>
          </a:lstStyle>
          <a:p>
            <a:pPr lvl="0"/>
            <a:r>
              <a:rPr lang="en-US"/>
              <a:t>Add Text Here</a:t>
            </a:r>
          </a:p>
        </p:txBody>
      </p:sp>
      <p:sp>
        <p:nvSpPr>
          <p:cNvPr id="106" name="Text Placeholder 2">
            <a:extLst>
              <a:ext uri="{FF2B5EF4-FFF2-40B4-BE49-F238E27FC236}">
                <a16:creationId xmlns:a16="http://schemas.microsoft.com/office/drawing/2014/main" id="{563EE583-74F5-7145-A772-0FBC33C3EDB9}"/>
              </a:ext>
            </a:extLst>
          </p:cNvPr>
          <p:cNvSpPr>
            <a:spLocks noGrp="1"/>
          </p:cNvSpPr>
          <p:nvPr>
            <p:ph type="body" sz="quarter" idx="20" hasCustomPrompt="1"/>
          </p:nvPr>
        </p:nvSpPr>
        <p:spPr>
          <a:xfrm>
            <a:off x="7637569" y="5196688"/>
            <a:ext cx="1360738" cy="461962"/>
          </a:xfrm>
          <a:prstGeom prst="rect">
            <a:avLst/>
          </a:prstGeom>
        </p:spPr>
        <p:txBody>
          <a:bodyPr/>
          <a:lstStyle>
            <a:lvl1pPr marL="0" indent="0" algn="ctr">
              <a:buNone/>
              <a:defRPr sz="1200" b="0">
                <a:solidFill>
                  <a:schemeClr val="tx1"/>
                </a:solidFill>
              </a:defRPr>
            </a:lvl1pPr>
          </a:lstStyle>
          <a:p>
            <a:pPr lvl="0"/>
            <a:r>
              <a:rPr lang="en-US"/>
              <a:t>Add Text Here</a:t>
            </a:r>
          </a:p>
        </p:txBody>
      </p:sp>
      <p:cxnSp>
        <p:nvCxnSpPr>
          <p:cNvPr id="54" name="Straight Connector 53">
            <a:extLst>
              <a:ext uri="{FF2B5EF4-FFF2-40B4-BE49-F238E27FC236}">
                <a16:creationId xmlns:a16="http://schemas.microsoft.com/office/drawing/2014/main" id="{9A8EB35F-8360-C547-9DEC-AEAEB91F08C9}"/>
              </a:ext>
            </a:extLst>
          </p:cNvPr>
          <p:cNvCxnSpPr>
            <a:cxnSpLocks/>
          </p:cNvCxnSpPr>
          <p:nvPr userDrawn="1"/>
        </p:nvCxnSpPr>
        <p:spPr>
          <a:xfrm>
            <a:off x="0" y="3939877"/>
            <a:ext cx="9144000" cy="0"/>
          </a:xfrm>
          <a:prstGeom prst="line">
            <a:avLst/>
          </a:prstGeom>
          <a:ln>
            <a:solidFill>
              <a:schemeClr val="bg2">
                <a:lumMod val="75000"/>
              </a:schemeClr>
            </a:solidFill>
          </a:ln>
        </p:spPr>
        <p:style>
          <a:lnRef idx="3">
            <a:schemeClr val="dk1"/>
          </a:lnRef>
          <a:fillRef idx="0">
            <a:schemeClr val="dk1"/>
          </a:fillRef>
          <a:effectRef idx="2">
            <a:schemeClr val="dk1"/>
          </a:effectRef>
          <a:fontRef idx="minor">
            <a:schemeClr val="tx1"/>
          </a:fontRef>
        </p:style>
      </p:cxnSp>
      <p:cxnSp>
        <p:nvCxnSpPr>
          <p:cNvPr id="55" name="Straight Connector 54">
            <a:extLst>
              <a:ext uri="{FF2B5EF4-FFF2-40B4-BE49-F238E27FC236}">
                <a16:creationId xmlns:a16="http://schemas.microsoft.com/office/drawing/2014/main" id="{97437EC0-7FD8-9946-AE4C-904526C9A097}"/>
              </a:ext>
            </a:extLst>
          </p:cNvPr>
          <p:cNvCxnSpPr/>
          <p:nvPr userDrawn="1"/>
        </p:nvCxnSpPr>
        <p:spPr>
          <a:xfrm flipV="1">
            <a:off x="8322299" y="3935265"/>
            <a:ext cx="0" cy="822303"/>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54E76FAE-F961-074A-8A8C-BF500DE378A0}"/>
              </a:ext>
            </a:extLst>
          </p:cNvPr>
          <p:cNvCxnSpPr/>
          <p:nvPr userDrawn="1"/>
        </p:nvCxnSpPr>
        <p:spPr>
          <a:xfrm flipV="1">
            <a:off x="7334753" y="3112962"/>
            <a:ext cx="0" cy="822303"/>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5C36BAC8-0481-B743-A8B5-A641B5E99DFC}"/>
              </a:ext>
            </a:extLst>
          </p:cNvPr>
          <p:cNvCxnSpPr/>
          <p:nvPr userDrawn="1"/>
        </p:nvCxnSpPr>
        <p:spPr>
          <a:xfrm flipV="1">
            <a:off x="3854987" y="3935265"/>
            <a:ext cx="0" cy="822303"/>
          </a:xfrm>
          <a:prstGeom prst="line">
            <a:avLst/>
          </a:prstGeom>
          <a:ln>
            <a:solidFill>
              <a:schemeClr val="accent3">
                <a:lumMod val="75000"/>
              </a:schemeClr>
            </a:solidFill>
          </a:ln>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4B119177-960B-104C-BEF4-EE3428CC453E}"/>
              </a:ext>
            </a:extLst>
          </p:cNvPr>
          <p:cNvCxnSpPr/>
          <p:nvPr userDrawn="1"/>
        </p:nvCxnSpPr>
        <p:spPr>
          <a:xfrm flipV="1">
            <a:off x="6261726" y="3928688"/>
            <a:ext cx="0" cy="822303"/>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60" name="Straight Connector 59">
            <a:extLst>
              <a:ext uri="{FF2B5EF4-FFF2-40B4-BE49-F238E27FC236}">
                <a16:creationId xmlns:a16="http://schemas.microsoft.com/office/drawing/2014/main" id="{571AB4A3-EBA5-C24A-92CF-F9FF4B10AED8}"/>
              </a:ext>
            </a:extLst>
          </p:cNvPr>
          <p:cNvCxnSpPr/>
          <p:nvPr userDrawn="1"/>
        </p:nvCxnSpPr>
        <p:spPr>
          <a:xfrm flipV="1">
            <a:off x="5171386" y="3112962"/>
            <a:ext cx="0" cy="822303"/>
          </a:xfrm>
          <a:prstGeom prst="line">
            <a:avLst/>
          </a:prstGeom>
          <a:ln>
            <a:solidFill>
              <a:schemeClr val="accent1">
                <a:lumMod val="40000"/>
                <a:lumOff val="60000"/>
              </a:schemeClr>
            </a:solidFill>
          </a:ln>
        </p:spPr>
        <p:style>
          <a:lnRef idx="2">
            <a:schemeClr val="dk1"/>
          </a:lnRef>
          <a:fillRef idx="0">
            <a:schemeClr val="dk1"/>
          </a:fillRef>
          <a:effectRef idx="1">
            <a:schemeClr val="dk1"/>
          </a:effectRef>
          <a:fontRef idx="minor">
            <a:schemeClr val="tx1"/>
          </a:fontRef>
        </p:style>
      </p:cxnSp>
      <p:cxnSp>
        <p:nvCxnSpPr>
          <p:cNvPr id="61" name="Straight Connector 60">
            <a:extLst>
              <a:ext uri="{FF2B5EF4-FFF2-40B4-BE49-F238E27FC236}">
                <a16:creationId xmlns:a16="http://schemas.microsoft.com/office/drawing/2014/main" id="{ACC6CC01-B0C4-4A4D-A63C-5A10C7032D61}"/>
              </a:ext>
            </a:extLst>
          </p:cNvPr>
          <p:cNvCxnSpPr/>
          <p:nvPr userDrawn="1"/>
        </p:nvCxnSpPr>
        <p:spPr>
          <a:xfrm flipV="1">
            <a:off x="3046448" y="3112963"/>
            <a:ext cx="0" cy="822303"/>
          </a:xfrm>
          <a:prstGeom prst="line">
            <a:avLst/>
          </a:prstGeom>
          <a:ln>
            <a:solidFill>
              <a:schemeClr val="accent5">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BF27E6BC-9B9A-3B45-A23D-B1DC0BA86F8B}"/>
              </a:ext>
            </a:extLst>
          </p:cNvPr>
          <p:cNvCxnSpPr/>
          <p:nvPr userDrawn="1"/>
        </p:nvCxnSpPr>
        <p:spPr>
          <a:xfrm flipV="1">
            <a:off x="1142826" y="3106385"/>
            <a:ext cx="0" cy="822303"/>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63" name="Straight Connector 62">
            <a:extLst>
              <a:ext uri="{FF2B5EF4-FFF2-40B4-BE49-F238E27FC236}">
                <a16:creationId xmlns:a16="http://schemas.microsoft.com/office/drawing/2014/main" id="{651392B6-9BF0-194E-8F04-CB2604FDF75E}"/>
              </a:ext>
            </a:extLst>
          </p:cNvPr>
          <p:cNvCxnSpPr/>
          <p:nvPr userDrawn="1"/>
        </p:nvCxnSpPr>
        <p:spPr>
          <a:xfrm flipV="1">
            <a:off x="1975911" y="3928688"/>
            <a:ext cx="0" cy="822303"/>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pic>
        <p:nvPicPr>
          <p:cNvPr id="64" name="Picture 63" descr="Shape, icon&#10;&#10;Description automatically generated">
            <a:extLst>
              <a:ext uri="{FF2B5EF4-FFF2-40B4-BE49-F238E27FC236}">
                <a16:creationId xmlns:a16="http://schemas.microsoft.com/office/drawing/2014/main" id="{506BF404-7524-7B46-B408-985997B24C58}"/>
              </a:ext>
            </a:extLst>
          </p:cNvPr>
          <p:cNvPicPr>
            <a:picLocks noChangeAspect="1"/>
          </p:cNvPicPr>
          <p:nvPr userDrawn="1"/>
        </p:nvPicPr>
        <p:blipFill>
          <a:blip r:embed="rId2" cstate="screen">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1009980" y="3766741"/>
            <a:ext cx="264155" cy="330468"/>
          </a:xfrm>
          <a:prstGeom prst="rect">
            <a:avLst/>
          </a:prstGeom>
          <a:solidFill>
            <a:schemeClr val="bg1"/>
          </a:solidFill>
        </p:spPr>
      </p:pic>
      <p:pic>
        <p:nvPicPr>
          <p:cNvPr id="65" name="Picture 64" descr="Shape, icon&#10;&#10;Description automatically generated">
            <a:extLst>
              <a:ext uri="{FF2B5EF4-FFF2-40B4-BE49-F238E27FC236}">
                <a16:creationId xmlns:a16="http://schemas.microsoft.com/office/drawing/2014/main" id="{9DAE10FD-BA70-6B4F-A1C9-D451DD1057A4}"/>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842873" y="3756874"/>
            <a:ext cx="264155" cy="330468"/>
          </a:xfrm>
          <a:prstGeom prst="rect">
            <a:avLst/>
          </a:prstGeom>
          <a:solidFill>
            <a:schemeClr val="bg1"/>
          </a:solidFill>
        </p:spPr>
      </p:pic>
      <p:pic>
        <p:nvPicPr>
          <p:cNvPr id="66" name="Picture 65" descr="Shape, icon&#10;&#10;Description automatically generated">
            <a:extLst>
              <a:ext uri="{FF2B5EF4-FFF2-40B4-BE49-F238E27FC236}">
                <a16:creationId xmlns:a16="http://schemas.microsoft.com/office/drawing/2014/main" id="{AB32392A-FCE8-4844-ACD2-4B12CE1B50AD}"/>
              </a:ext>
            </a:extLst>
          </p:cNvPr>
          <p:cNvPicPr>
            <a:picLocks noChangeAspect="1"/>
          </p:cNvPicPr>
          <p:nvPr userDrawn="1"/>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2914371" y="3770031"/>
            <a:ext cx="264155" cy="330468"/>
          </a:xfrm>
          <a:prstGeom prst="rect">
            <a:avLst/>
          </a:prstGeom>
          <a:solidFill>
            <a:schemeClr val="bg1"/>
          </a:solidFill>
        </p:spPr>
      </p:pic>
      <p:pic>
        <p:nvPicPr>
          <p:cNvPr id="67" name="Picture 66" descr="Shape, icon&#10;&#10;Description automatically generated">
            <a:extLst>
              <a:ext uri="{FF2B5EF4-FFF2-40B4-BE49-F238E27FC236}">
                <a16:creationId xmlns:a16="http://schemas.microsoft.com/office/drawing/2014/main" id="{4B727BAB-FDCE-2240-8319-EC602D4B150B}"/>
              </a:ext>
            </a:extLst>
          </p:cNvPr>
          <p:cNvPicPr>
            <a:picLocks noChangeAspect="1"/>
          </p:cNvPicPr>
          <p:nvPr userDrawn="1"/>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3716104" y="3774094"/>
            <a:ext cx="264155" cy="330468"/>
          </a:xfrm>
          <a:prstGeom prst="rect">
            <a:avLst/>
          </a:prstGeom>
          <a:solidFill>
            <a:schemeClr val="bg1"/>
          </a:solidFill>
        </p:spPr>
      </p:pic>
      <p:pic>
        <p:nvPicPr>
          <p:cNvPr id="68" name="Picture 67" descr="Shape, icon&#10;&#10;Description automatically generated">
            <a:extLst>
              <a:ext uri="{FF2B5EF4-FFF2-40B4-BE49-F238E27FC236}">
                <a16:creationId xmlns:a16="http://schemas.microsoft.com/office/drawing/2014/main" id="{06188CBE-EB84-9048-B7A8-10C4A5986E23}"/>
              </a:ext>
            </a:extLst>
          </p:cNvPr>
          <p:cNvPicPr>
            <a:picLocks noChangeAspect="1"/>
          </p:cNvPicPr>
          <p:nvPr userDrawn="1"/>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5039309" y="3770029"/>
            <a:ext cx="264155" cy="330468"/>
          </a:xfrm>
          <a:prstGeom prst="rect">
            <a:avLst/>
          </a:prstGeom>
          <a:solidFill>
            <a:schemeClr val="bg1"/>
          </a:solidFill>
        </p:spPr>
      </p:pic>
      <p:pic>
        <p:nvPicPr>
          <p:cNvPr id="69" name="Picture 68" descr="Shape, icon&#10;&#10;Description automatically generated">
            <a:extLst>
              <a:ext uri="{FF2B5EF4-FFF2-40B4-BE49-F238E27FC236}">
                <a16:creationId xmlns:a16="http://schemas.microsoft.com/office/drawing/2014/main" id="{0C04FD88-DB2E-4C4F-A54F-AD4091B01022}"/>
              </a:ext>
            </a:extLst>
          </p:cNvPr>
          <p:cNvPicPr>
            <a:picLocks noChangeAspect="1"/>
          </p:cNvPicPr>
          <p:nvPr userDrawn="1"/>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6120124" y="3770029"/>
            <a:ext cx="264155" cy="330468"/>
          </a:xfrm>
          <a:prstGeom prst="rect">
            <a:avLst/>
          </a:prstGeom>
          <a:solidFill>
            <a:schemeClr val="bg1"/>
          </a:solidFill>
        </p:spPr>
      </p:pic>
      <p:pic>
        <p:nvPicPr>
          <p:cNvPr id="70" name="Picture 69" descr="Shape, icon&#10;&#10;Description automatically generated">
            <a:extLst>
              <a:ext uri="{FF2B5EF4-FFF2-40B4-BE49-F238E27FC236}">
                <a16:creationId xmlns:a16="http://schemas.microsoft.com/office/drawing/2014/main" id="{EDE51766-57F9-7042-BA38-97D166F0ED56}"/>
              </a:ext>
            </a:extLst>
          </p:cNvPr>
          <p:cNvPicPr>
            <a:picLocks noChangeAspect="1"/>
          </p:cNvPicPr>
          <p:nvPr userDrawn="1"/>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7202679" y="3774094"/>
            <a:ext cx="264155" cy="330468"/>
          </a:xfrm>
          <a:prstGeom prst="rect">
            <a:avLst/>
          </a:prstGeom>
          <a:solidFill>
            <a:schemeClr val="bg1"/>
          </a:solidFill>
        </p:spPr>
      </p:pic>
      <p:pic>
        <p:nvPicPr>
          <p:cNvPr id="71" name="Picture 70" descr="Shape, icon&#10;&#10;Description automatically generated">
            <a:extLst>
              <a:ext uri="{FF2B5EF4-FFF2-40B4-BE49-F238E27FC236}">
                <a16:creationId xmlns:a16="http://schemas.microsoft.com/office/drawing/2014/main" id="{CA52A511-0857-8341-9AEF-72C054450BCC}"/>
              </a:ext>
            </a:extLst>
          </p:cNvPr>
          <p:cNvPicPr>
            <a:picLocks noChangeAspect="1"/>
          </p:cNvPicPr>
          <p:nvPr userDrawn="1"/>
        </p:nvPicPr>
        <p:blipFill>
          <a:blip r:embed="rId2" cstate="screen">
            <a:duotone>
              <a:prstClr val="black"/>
              <a:schemeClr val="accent5">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8190223" y="3756874"/>
            <a:ext cx="264155" cy="330468"/>
          </a:xfrm>
          <a:prstGeom prst="rect">
            <a:avLst/>
          </a:prstGeom>
          <a:solidFill>
            <a:schemeClr val="bg1"/>
          </a:solidFill>
        </p:spPr>
      </p:pic>
      <p:sp>
        <p:nvSpPr>
          <p:cNvPr id="72" name="Oval 71">
            <a:extLst>
              <a:ext uri="{FF2B5EF4-FFF2-40B4-BE49-F238E27FC236}">
                <a16:creationId xmlns:a16="http://schemas.microsoft.com/office/drawing/2014/main" id="{0CF5BBC1-DCDD-A14A-B2F6-1F7C79BA1547}"/>
              </a:ext>
            </a:extLst>
          </p:cNvPr>
          <p:cNvSpPr/>
          <p:nvPr userDrawn="1"/>
        </p:nvSpPr>
        <p:spPr>
          <a:xfrm>
            <a:off x="1110194" y="3060613"/>
            <a:ext cx="63725" cy="84967"/>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a:solidFill>
                <a:srgbClr val="FFFFFF"/>
              </a:solidFill>
              <a:latin typeface="Calibri" panose="020F0502020204030204"/>
            </a:endParaRPr>
          </a:p>
        </p:txBody>
      </p:sp>
      <p:sp>
        <p:nvSpPr>
          <p:cNvPr id="73" name="Oval 72">
            <a:extLst>
              <a:ext uri="{FF2B5EF4-FFF2-40B4-BE49-F238E27FC236}">
                <a16:creationId xmlns:a16="http://schemas.microsoft.com/office/drawing/2014/main" id="{6DCFCC91-58DD-124E-96E9-34BEA396D586}"/>
              </a:ext>
            </a:extLst>
          </p:cNvPr>
          <p:cNvSpPr/>
          <p:nvPr userDrawn="1"/>
        </p:nvSpPr>
        <p:spPr>
          <a:xfrm>
            <a:off x="1944049" y="4742062"/>
            <a:ext cx="63725" cy="84967"/>
          </a:xfrm>
          <a:prstGeom prst="ellipse">
            <a:avLst/>
          </a:prstGeom>
          <a:solidFill>
            <a:schemeClr val="tx2"/>
          </a:solidFill>
          <a:ln>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342900"/>
            <a:endParaRPr lang="en-US" sz="1350">
              <a:solidFill>
                <a:srgbClr val="FFFFFF"/>
              </a:solidFill>
              <a:latin typeface="Calibri" panose="020F0502020204030204"/>
            </a:endParaRPr>
          </a:p>
        </p:txBody>
      </p:sp>
      <p:sp>
        <p:nvSpPr>
          <p:cNvPr id="74" name="Oval 73">
            <a:extLst>
              <a:ext uri="{FF2B5EF4-FFF2-40B4-BE49-F238E27FC236}">
                <a16:creationId xmlns:a16="http://schemas.microsoft.com/office/drawing/2014/main" id="{035557DB-C246-B947-A89A-6C051DE6DF19}"/>
              </a:ext>
            </a:extLst>
          </p:cNvPr>
          <p:cNvSpPr/>
          <p:nvPr userDrawn="1"/>
        </p:nvSpPr>
        <p:spPr>
          <a:xfrm>
            <a:off x="3014585" y="3060612"/>
            <a:ext cx="63725" cy="84967"/>
          </a:xfrm>
          <a:prstGeom prst="ellipse">
            <a:avLst/>
          </a:prstGeom>
          <a:solidFill>
            <a:schemeClr val="accent5">
              <a:lumMod val="60000"/>
              <a:lumOff val="40000"/>
            </a:schemeClr>
          </a:solidFill>
          <a:ln>
            <a:solidFill>
              <a:schemeClr val="accent5">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a:solidFill>
                <a:srgbClr val="FFFFFF"/>
              </a:solidFill>
              <a:latin typeface="Calibri" panose="020F0502020204030204"/>
            </a:endParaRPr>
          </a:p>
        </p:txBody>
      </p:sp>
      <p:sp>
        <p:nvSpPr>
          <p:cNvPr id="75" name="Oval 74">
            <a:extLst>
              <a:ext uri="{FF2B5EF4-FFF2-40B4-BE49-F238E27FC236}">
                <a16:creationId xmlns:a16="http://schemas.microsoft.com/office/drawing/2014/main" id="{94CC10F4-FCC3-8A4C-A065-3B80902C30A6}"/>
              </a:ext>
            </a:extLst>
          </p:cNvPr>
          <p:cNvSpPr/>
          <p:nvPr userDrawn="1"/>
        </p:nvSpPr>
        <p:spPr>
          <a:xfrm>
            <a:off x="3823125" y="4742061"/>
            <a:ext cx="63725" cy="84967"/>
          </a:xfrm>
          <a:prstGeom prst="ellipse">
            <a:avLst/>
          </a:prstGeom>
          <a:solidFill>
            <a:schemeClr val="accent3">
              <a:lumMod val="75000"/>
            </a:schemeClr>
          </a:solidFill>
          <a:ln>
            <a:solidFill>
              <a:schemeClr val="accent3">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a:solidFill>
                <a:srgbClr val="FFFFFF"/>
              </a:solidFill>
              <a:latin typeface="Calibri" panose="020F0502020204030204"/>
            </a:endParaRPr>
          </a:p>
        </p:txBody>
      </p:sp>
      <p:sp>
        <p:nvSpPr>
          <p:cNvPr id="76" name="Oval 75">
            <a:extLst>
              <a:ext uri="{FF2B5EF4-FFF2-40B4-BE49-F238E27FC236}">
                <a16:creationId xmlns:a16="http://schemas.microsoft.com/office/drawing/2014/main" id="{F1318010-EE2F-1841-BCD6-A5C87DBB54E9}"/>
              </a:ext>
            </a:extLst>
          </p:cNvPr>
          <p:cNvSpPr/>
          <p:nvPr userDrawn="1"/>
        </p:nvSpPr>
        <p:spPr>
          <a:xfrm>
            <a:off x="5139523" y="3060611"/>
            <a:ext cx="63725" cy="84967"/>
          </a:xfrm>
          <a:prstGeom prst="ellipse">
            <a:avLst/>
          </a:prstGeom>
          <a:solidFill>
            <a:schemeClr val="accent1">
              <a:lumMod val="40000"/>
              <a:lumOff val="60000"/>
            </a:schemeClr>
          </a:solidFill>
          <a:ln>
            <a:solidFill>
              <a:schemeClr val="accent1">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a:solidFill>
                <a:srgbClr val="FFFFFF"/>
              </a:solidFill>
              <a:latin typeface="Calibri" panose="020F0502020204030204"/>
            </a:endParaRPr>
          </a:p>
        </p:txBody>
      </p:sp>
      <p:sp>
        <p:nvSpPr>
          <p:cNvPr id="77" name="Oval 76">
            <a:extLst>
              <a:ext uri="{FF2B5EF4-FFF2-40B4-BE49-F238E27FC236}">
                <a16:creationId xmlns:a16="http://schemas.microsoft.com/office/drawing/2014/main" id="{786D7D77-6BE0-B144-8390-F8DAB3FFC793}"/>
              </a:ext>
            </a:extLst>
          </p:cNvPr>
          <p:cNvSpPr/>
          <p:nvPr userDrawn="1"/>
        </p:nvSpPr>
        <p:spPr>
          <a:xfrm>
            <a:off x="6229864" y="4742060"/>
            <a:ext cx="63725" cy="84967"/>
          </a:xfrm>
          <a:prstGeom prst="ellipse">
            <a:avLst/>
          </a:prstGeom>
          <a:solidFill>
            <a:schemeClr val="tx2"/>
          </a:solidFill>
          <a:ln>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a:solidFill>
                <a:srgbClr val="FFFFFF"/>
              </a:solidFill>
              <a:latin typeface="Calibri" panose="020F0502020204030204"/>
            </a:endParaRPr>
          </a:p>
        </p:txBody>
      </p:sp>
      <p:sp>
        <p:nvSpPr>
          <p:cNvPr id="78" name="Oval 77">
            <a:extLst>
              <a:ext uri="{FF2B5EF4-FFF2-40B4-BE49-F238E27FC236}">
                <a16:creationId xmlns:a16="http://schemas.microsoft.com/office/drawing/2014/main" id="{BBF09958-E456-4346-B9DD-005EF9F27820}"/>
              </a:ext>
            </a:extLst>
          </p:cNvPr>
          <p:cNvSpPr/>
          <p:nvPr userDrawn="1"/>
        </p:nvSpPr>
        <p:spPr>
          <a:xfrm>
            <a:off x="7302892" y="3060610"/>
            <a:ext cx="63725" cy="84967"/>
          </a:xfrm>
          <a:prstGeom prst="ellipse">
            <a:avLst/>
          </a:prstGeom>
          <a:solidFill>
            <a:schemeClr val="accent4"/>
          </a:solidFill>
          <a:ln>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a:solidFill>
                <a:srgbClr val="FFFFFF"/>
              </a:solidFill>
              <a:latin typeface="Calibri" panose="020F0502020204030204"/>
            </a:endParaRPr>
          </a:p>
        </p:txBody>
      </p:sp>
      <p:sp>
        <p:nvSpPr>
          <p:cNvPr id="79" name="Oval 78">
            <a:extLst>
              <a:ext uri="{FF2B5EF4-FFF2-40B4-BE49-F238E27FC236}">
                <a16:creationId xmlns:a16="http://schemas.microsoft.com/office/drawing/2014/main" id="{092C3CE0-9E9E-984C-942B-D8C7A37B76C8}"/>
              </a:ext>
            </a:extLst>
          </p:cNvPr>
          <p:cNvSpPr/>
          <p:nvPr userDrawn="1"/>
        </p:nvSpPr>
        <p:spPr>
          <a:xfrm>
            <a:off x="8290438" y="4742060"/>
            <a:ext cx="63725" cy="84967"/>
          </a:xfrm>
          <a:prstGeom prst="ellipse">
            <a:avLst/>
          </a:prstGeom>
          <a:solidFill>
            <a:schemeClr val="accent6"/>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a:endParaRPr lang="en-US" sz="1350">
              <a:solidFill>
                <a:srgbClr val="FFFFFF"/>
              </a:solidFill>
              <a:latin typeface="Calibri" panose="020F0502020204030204"/>
            </a:endParaRPr>
          </a:p>
        </p:txBody>
      </p:sp>
      <p:cxnSp>
        <p:nvCxnSpPr>
          <p:cNvPr id="80" name="Straight Connector 79">
            <a:extLst>
              <a:ext uri="{FF2B5EF4-FFF2-40B4-BE49-F238E27FC236}">
                <a16:creationId xmlns:a16="http://schemas.microsoft.com/office/drawing/2014/main" id="{53FC8B86-A12D-A848-A498-50CE207663F7}"/>
              </a:ext>
            </a:extLst>
          </p:cNvPr>
          <p:cNvCxnSpPr>
            <a:cxnSpLocks/>
          </p:cNvCxnSpPr>
          <p:nvPr userDrawn="1"/>
        </p:nvCxnSpPr>
        <p:spPr>
          <a:xfrm flipV="1">
            <a:off x="761442" y="1888579"/>
            <a:ext cx="877683" cy="1"/>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81" name="Straight Connector 80">
            <a:extLst>
              <a:ext uri="{FF2B5EF4-FFF2-40B4-BE49-F238E27FC236}">
                <a16:creationId xmlns:a16="http://schemas.microsoft.com/office/drawing/2014/main" id="{131B5480-8404-C845-A7E3-1180553B1283}"/>
              </a:ext>
            </a:extLst>
          </p:cNvPr>
          <p:cNvCxnSpPr>
            <a:cxnSpLocks/>
          </p:cNvCxnSpPr>
          <p:nvPr userDrawn="1"/>
        </p:nvCxnSpPr>
        <p:spPr>
          <a:xfrm flipV="1">
            <a:off x="2633971" y="1888578"/>
            <a:ext cx="825375" cy="1"/>
          </a:xfrm>
          <a:prstGeom prst="line">
            <a:avLst/>
          </a:prstGeom>
          <a:ln>
            <a:solidFill>
              <a:schemeClr val="accent5">
                <a:lumMod val="60000"/>
                <a:lumOff val="40000"/>
              </a:schemeClr>
            </a:solidFill>
          </a:ln>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F9DC65FE-B23C-4D46-A56C-97B3919AC24C}"/>
              </a:ext>
            </a:extLst>
          </p:cNvPr>
          <p:cNvCxnSpPr>
            <a:cxnSpLocks/>
          </p:cNvCxnSpPr>
          <p:nvPr userDrawn="1"/>
        </p:nvCxnSpPr>
        <p:spPr>
          <a:xfrm flipV="1">
            <a:off x="1563436" y="5535982"/>
            <a:ext cx="761225" cy="1"/>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7012174B-BA89-204B-B880-8DCA8352A956}"/>
              </a:ext>
            </a:extLst>
          </p:cNvPr>
          <p:cNvCxnSpPr>
            <a:cxnSpLocks/>
          </p:cNvCxnSpPr>
          <p:nvPr userDrawn="1"/>
        </p:nvCxnSpPr>
        <p:spPr>
          <a:xfrm flipV="1">
            <a:off x="3452146" y="5534316"/>
            <a:ext cx="867998" cy="3"/>
          </a:xfrm>
          <a:prstGeom prst="line">
            <a:avLst/>
          </a:prstGeom>
          <a:ln>
            <a:solidFill>
              <a:schemeClr val="accent3">
                <a:lumMod val="75000"/>
              </a:schemeClr>
            </a:solidFill>
          </a:ln>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36B5D7D8-3677-6942-80D5-19F6E1DD9DF4}"/>
              </a:ext>
            </a:extLst>
          </p:cNvPr>
          <p:cNvCxnSpPr>
            <a:cxnSpLocks/>
          </p:cNvCxnSpPr>
          <p:nvPr userDrawn="1"/>
        </p:nvCxnSpPr>
        <p:spPr>
          <a:xfrm flipV="1">
            <a:off x="5871587" y="5535982"/>
            <a:ext cx="839676" cy="3"/>
          </a:xfrm>
          <a:prstGeom prst="line">
            <a:avLst/>
          </a:prstGeom>
          <a:ln>
            <a:solidFill>
              <a:schemeClr val="tx2"/>
            </a:solidFill>
          </a:ln>
        </p:spPr>
        <p:style>
          <a:lnRef idx="2">
            <a:schemeClr val="dk1"/>
          </a:lnRef>
          <a:fillRef idx="0">
            <a:schemeClr val="dk1"/>
          </a:fillRef>
          <a:effectRef idx="1">
            <a:schemeClr val="dk1"/>
          </a:effectRef>
          <a:fontRef idx="minor">
            <a:schemeClr val="tx1"/>
          </a:fontRef>
        </p:style>
      </p:cxnSp>
      <p:cxnSp>
        <p:nvCxnSpPr>
          <p:cNvPr id="85" name="Straight Connector 84">
            <a:extLst>
              <a:ext uri="{FF2B5EF4-FFF2-40B4-BE49-F238E27FC236}">
                <a16:creationId xmlns:a16="http://schemas.microsoft.com/office/drawing/2014/main" id="{F8DB35F7-D0C2-0745-A1B0-5819F8950397}"/>
              </a:ext>
            </a:extLst>
          </p:cNvPr>
          <p:cNvCxnSpPr>
            <a:cxnSpLocks/>
          </p:cNvCxnSpPr>
          <p:nvPr userDrawn="1"/>
        </p:nvCxnSpPr>
        <p:spPr>
          <a:xfrm flipV="1">
            <a:off x="7909824" y="5534319"/>
            <a:ext cx="851764" cy="1667"/>
          </a:xfrm>
          <a:prstGeom prst="line">
            <a:avLst/>
          </a:prstGeom>
          <a:ln>
            <a:solidFill>
              <a:schemeClr val="accent6"/>
            </a:solidFill>
          </a:ln>
        </p:spPr>
        <p:style>
          <a:lnRef idx="2">
            <a:schemeClr val="dk1"/>
          </a:lnRef>
          <a:fillRef idx="0">
            <a:schemeClr val="dk1"/>
          </a:fillRef>
          <a:effectRef idx="1">
            <a:schemeClr val="dk1"/>
          </a:effectRef>
          <a:fontRef idx="minor">
            <a:schemeClr val="tx1"/>
          </a:fontRef>
        </p:style>
      </p:cxnSp>
      <p:cxnSp>
        <p:nvCxnSpPr>
          <p:cNvPr id="86" name="Straight Connector 85">
            <a:extLst>
              <a:ext uri="{FF2B5EF4-FFF2-40B4-BE49-F238E27FC236}">
                <a16:creationId xmlns:a16="http://schemas.microsoft.com/office/drawing/2014/main" id="{A3B7D4D1-20C9-F848-A415-D42B167AEC14}"/>
              </a:ext>
            </a:extLst>
          </p:cNvPr>
          <p:cNvCxnSpPr>
            <a:cxnSpLocks/>
          </p:cNvCxnSpPr>
          <p:nvPr userDrawn="1"/>
        </p:nvCxnSpPr>
        <p:spPr>
          <a:xfrm flipV="1">
            <a:off x="6922277" y="1888578"/>
            <a:ext cx="850832" cy="1"/>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cxnSp>
        <p:nvCxnSpPr>
          <p:cNvPr id="87" name="Straight Connector 86">
            <a:extLst>
              <a:ext uri="{FF2B5EF4-FFF2-40B4-BE49-F238E27FC236}">
                <a16:creationId xmlns:a16="http://schemas.microsoft.com/office/drawing/2014/main" id="{1495EDB2-D12E-D940-A227-7B2412C87B69}"/>
              </a:ext>
            </a:extLst>
          </p:cNvPr>
          <p:cNvCxnSpPr>
            <a:cxnSpLocks/>
          </p:cNvCxnSpPr>
          <p:nvPr userDrawn="1"/>
        </p:nvCxnSpPr>
        <p:spPr>
          <a:xfrm flipV="1">
            <a:off x="4724204" y="1894729"/>
            <a:ext cx="830637" cy="1"/>
          </a:xfrm>
          <a:prstGeom prst="line">
            <a:avLst/>
          </a:prstGeom>
          <a:ln>
            <a:solidFill>
              <a:schemeClr val="accent2">
                <a:lumMod val="40000"/>
                <a:lumOff val="60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59743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9" name="Media Placeholder 8">
            <a:extLst>
              <a:ext uri="{FF2B5EF4-FFF2-40B4-BE49-F238E27FC236}">
                <a16:creationId xmlns:a16="http://schemas.microsoft.com/office/drawing/2014/main" id="{674D7F50-8F9E-EF4A-9875-CDE43E6C25A8}"/>
              </a:ext>
            </a:extLst>
          </p:cNvPr>
          <p:cNvSpPr>
            <a:spLocks noGrp="1"/>
          </p:cNvSpPr>
          <p:nvPr>
            <p:ph type="media" sz="quarter" idx="10"/>
          </p:nvPr>
        </p:nvSpPr>
        <p:spPr>
          <a:xfrm>
            <a:off x="335756" y="404813"/>
            <a:ext cx="8443913" cy="5313362"/>
          </a:xfrm>
          <a:prstGeom prst="rect">
            <a:avLst/>
          </a:prstGeom>
        </p:spPr>
        <p:txBody>
          <a:bodyPr/>
          <a:lstStyle/>
          <a:p>
            <a:r>
              <a:rPr lang="en-US"/>
              <a:t>Click icon to add media</a:t>
            </a:r>
          </a:p>
        </p:txBody>
      </p:sp>
    </p:spTree>
    <p:extLst>
      <p:ext uri="{BB962C8B-B14F-4D97-AF65-F5344CB8AC3E}">
        <p14:creationId xmlns:p14="http://schemas.microsoft.com/office/powerpoint/2010/main" val="17625904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706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F06D7CA-F41F-FF49-8823-B7FB7334165B}"/>
              </a:ext>
            </a:extLst>
          </p:cNvPr>
          <p:cNvGrpSpPr>
            <a:grpSpLocks noChangeAspect="1"/>
          </p:cNvGrpSpPr>
          <p:nvPr userDrawn="1"/>
        </p:nvGrpSpPr>
        <p:grpSpPr>
          <a:xfrm>
            <a:off x="-2" y="6007261"/>
            <a:ext cx="9144002" cy="854468"/>
            <a:chOff x="-6" y="5718713"/>
            <a:chExt cx="12192002" cy="1139290"/>
          </a:xfrm>
        </p:grpSpPr>
        <p:pic>
          <p:nvPicPr>
            <p:cNvPr id="15" name="Picture 14">
              <a:extLst>
                <a:ext uri="{FF2B5EF4-FFF2-40B4-BE49-F238E27FC236}">
                  <a16:creationId xmlns:a16="http://schemas.microsoft.com/office/drawing/2014/main" id="{6D0B078D-6EE4-364E-8422-44287A323F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flipH="1">
              <a:off x="5526350" y="192357"/>
              <a:ext cx="1139290" cy="12192002"/>
            </a:xfrm>
            <a:prstGeom prst="rect">
              <a:avLst/>
            </a:prstGeom>
          </p:spPr>
        </p:pic>
        <p:sp>
          <p:nvSpPr>
            <p:cNvPr id="16" name="Rectangle 15">
              <a:extLst>
                <a:ext uri="{FF2B5EF4-FFF2-40B4-BE49-F238E27FC236}">
                  <a16:creationId xmlns:a16="http://schemas.microsoft.com/office/drawing/2014/main" id="{7EF8A913-6FCA-484E-9D90-8C25CF385224}"/>
                </a:ext>
              </a:extLst>
            </p:cNvPr>
            <p:cNvSpPr/>
            <p:nvPr userDrawn="1"/>
          </p:nvSpPr>
          <p:spPr>
            <a:xfrm rot="10800000">
              <a:off x="-5" y="5947877"/>
              <a:ext cx="7212650" cy="910126"/>
            </a:xfrm>
            <a:prstGeom prst="rect">
              <a:avLst/>
            </a:prstGeom>
            <a:gradFill flip="none" rotWithShape="1">
              <a:gsLst>
                <a:gs pos="0">
                  <a:srgbClr val="FFFFFF"/>
                </a:gs>
                <a:gs pos="100000">
                  <a:srgbClr val="FFFFFF">
                    <a:alpha val="0"/>
                  </a:srgbClr>
                </a:gs>
              </a:gsLst>
              <a:lin ang="10800000" scaled="1"/>
              <a:tileRect/>
            </a:gradFill>
            <a:ln w="12700" cap="flat" cmpd="sng" algn="ctr">
              <a:no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3" name="Picture Placeholder 1"/>
          <p:cNvSpPr>
            <a:spLocks noGrp="1"/>
          </p:cNvSpPr>
          <p:nvPr>
            <p:ph type="pic" sz="quarter" idx="10"/>
          </p:nvPr>
        </p:nvSpPr>
        <p:spPr bwMode="auto">
          <a:xfrm>
            <a:off x="0" y="0"/>
            <a:ext cx="9144000" cy="6858000"/>
          </a:xfrm>
          <a:prstGeom prst="rect">
            <a:avLst/>
          </a:prstGeo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5" name="Rectangle 4">
            <a:extLst>
              <a:ext uri="{FF2B5EF4-FFF2-40B4-BE49-F238E27FC236}">
                <a16:creationId xmlns:a16="http://schemas.microsoft.com/office/drawing/2014/main" id="{740BA904-399B-CD45-88F9-DF016EEE8A17}"/>
              </a:ext>
            </a:extLst>
          </p:cNvPr>
          <p:cNvSpPr/>
          <p:nvPr/>
        </p:nvSpPr>
        <p:spPr>
          <a:xfrm>
            <a:off x="2" y="0"/>
            <a:ext cx="9143998"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BBD62748-1540-4744-8D6B-490EFAA1A4B8}"/>
              </a:ext>
            </a:extLst>
          </p:cNvPr>
          <p:cNvSpPr/>
          <p:nvPr/>
        </p:nvSpPr>
        <p:spPr>
          <a:xfrm>
            <a:off x="0" y="3230085"/>
            <a:ext cx="9144000" cy="2398425"/>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
            <a:extLst>
              <a:ext uri="{FF2B5EF4-FFF2-40B4-BE49-F238E27FC236}">
                <a16:creationId xmlns:a16="http://schemas.microsoft.com/office/drawing/2014/main" id="{04CCDEE3-8CDB-3F48-A366-E76202ACA130}"/>
              </a:ext>
            </a:extLst>
          </p:cNvPr>
          <p:cNvSpPr>
            <a:spLocks noGrp="1"/>
          </p:cNvSpPr>
          <p:nvPr>
            <p:ph type="title"/>
          </p:nvPr>
        </p:nvSpPr>
        <p:spPr>
          <a:xfrm>
            <a:off x="3663661" y="3678597"/>
            <a:ext cx="4968363" cy="1325563"/>
          </a:xfrm>
          <a:prstGeom prst="rect">
            <a:avLst/>
          </a:prstGeom>
        </p:spPr>
        <p:txBody>
          <a:bodyPr anchor="ctr" anchorCtr="0"/>
          <a:lstStyle>
            <a:lvl1pPr algn="l">
              <a:defRPr>
                <a:solidFill>
                  <a:schemeClr val="bg1"/>
                </a:solidFill>
              </a:defRPr>
            </a:lvl1pPr>
          </a:lstStyle>
          <a:p>
            <a:r>
              <a:rPr lang="en-US"/>
              <a:t>Click to edit Master title style</a:t>
            </a:r>
          </a:p>
        </p:txBody>
      </p:sp>
      <p:pic>
        <p:nvPicPr>
          <p:cNvPr id="13" name="Picture 12" descr="Logo&#10;&#10;Description automatically generated">
            <a:extLst>
              <a:ext uri="{FF2B5EF4-FFF2-40B4-BE49-F238E27FC236}">
                <a16:creationId xmlns:a16="http://schemas.microsoft.com/office/drawing/2014/main" id="{C5F66079-232A-F348-B405-9726453C24E7}"/>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l="10358" t="27256" r="7504" b="27165"/>
          <a:stretch/>
        </p:blipFill>
        <p:spPr>
          <a:xfrm>
            <a:off x="511976" y="3746672"/>
            <a:ext cx="2932601" cy="1257488"/>
          </a:xfrm>
          <a:prstGeom prst="rect">
            <a:avLst/>
          </a:prstGeom>
        </p:spPr>
      </p:pic>
    </p:spTree>
    <p:extLst>
      <p:ext uri="{BB962C8B-B14F-4D97-AF65-F5344CB8AC3E}">
        <p14:creationId xmlns:p14="http://schemas.microsoft.com/office/powerpoint/2010/main" val="2927808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mage + Text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235B0C9-1B28-3245-86D7-C5C4AED96F13}"/>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B2138B4F-DEF0-C34B-8BB6-80486868684F}"/>
              </a:ext>
            </a:extLst>
          </p:cNvPr>
          <p:cNvSpPr>
            <a:spLocks noGrp="1"/>
          </p:cNvSpPr>
          <p:nvPr>
            <p:ph sz="quarter" idx="12"/>
          </p:nvPr>
        </p:nvSpPr>
        <p:spPr>
          <a:xfrm>
            <a:off x="4652394" y="1713706"/>
            <a:ext cx="3871913" cy="3656808"/>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8442DFC0-ABF5-8C4C-BF54-8C9B467C0135}"/>
              </a:ext>
            </a:extLst>
          </p:cNvPr>
          <p:cNvSpPr>
            <a:spLocks noGrp="1"/>
          </p:cNvSpPr>
          <p:nvPr>
            <p:ph sz="quarter" idx="16" hasCustomPrompt="1"/>
          </p:nvPr>
        </p:nvSpPr>
        <p:spPr>
          <a:xfrm>
            <a:off x="628651" y="1714596"/>
            <a:ext cx="4023744" cy="3655918"/>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3287294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1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4CCDEE3-8CDB-3F48-A366-E76202ACA130}"/>
              </a:ext>
            </a:extLst>
          </p:cNvPr>
          <p:cNvSpPr>
            <a:spLocks noGrp="1"/>
          </p:cNvSpPr>
          <p:nvPr>
            <p:ph type="title"/>
          </p:nvPr>
        </p:nvSpPr>
        <p:spPr>
          <a:xfrm>
            <a:off x="3663661" y="3678597"/>
            <a:ext cx="4968363" cy="1325563"/>
          </a:xfrm>
          <a:prstGeom prst="rect">
            <a:avLst/>
          </a:prstGeom>
        </p:spPr>
        <p:txBody>
          <a:bodyPr anchor="ctr" anchorCtr="0"/>
          <a:lstStyle>
            <a:lvl1pPr algn="l">
              <a:defRPr>
                <a:solidFill>
                  <a:schemeClr val="bg1"/>
                </a:solidFill>
              </a:defRPr>
            </a:lvl1pPr>
          </a:lstStyle>
          <a:p>
            <a:r>
              <a:rPr lang="en-US"/>
              <a:t>Click to edit Master title style</a:t>
            </a:r>
          </a:p>
        </p:txBody>
      </p:sp>
      <p:pic>
        <p:nvPicPr>
          <p:cNvPr id="10" name="Picture Placeholder 3">
            <a:extLst>
              <a:ext uri="{FF2B5EF4-FFF2-40B4-BE49-F238E27FC236}">
                <a16:creationId xmlns:a16="http://schemas.microsoft.com/office/drawing/2014/main" id="{315DBF9C-1F04-F94D-8361-A79A224F39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68902"/>
          </a:xfrm>
          <a:prstGeom prst="rect">
            <a:avLst/>
          </a:prstGeom>
        </p:spPr>
      </p:pic>
      <p:sp>
        <p:nvSpPr>
          <p:cNvPr id="11" name="Rectangle 10">
            <a:extLst>
              <a:ext uri="{FF2B5EF4-FFF2-40B4-BE49-F238E27FC236}">
                <a16:creationId xmlns:a16="http://schemas.microsoft.com/office/drawing/2014/main" id="{69FA3F78-23DE-7845-9A0E-33AEA0EEED17}"/>
              </a:ext>
            </a:extLst>
          </p:cNvPr>
          <p:cNvSpPr/>
          <p:nvPr userDrawn="1"/>
        </p:nvSpPr>
        <p:spPr>
          <a:xfrm>
            <a:off x="-1" y="-10903"/>
            <a:ext cx="9143999" cy="6868902"/>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EE6A059-CB95-C94B-8418-55525F3B55D5}"/>
              </a:ext>
            </a:extLst>
          </p:cNvPr>
          <p:cNvSpPr/>
          <p:nvPr userDrawn="1"/>
        </p:nvSpPr>
        <p:spPr>
          <a:xfrm>
            <a:off x="-2" y="3230085"/>
            <a:ext cx="9144002" cy="2398425"/>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itle 1">
            <a:extLst>
              <a:ext uri="{FF2B5EF4-FFF2-40B4-BE49-F238E27FC236}">
                <a16:creationId xmlns:a16="http://schemas.microsoft.com/office/drawing/2014/main" id="{1C0BA9C7-43A2-504A-8773-E088BF5A1FAF}"/>
              </a:ext>
            </a:extLst>
          </p:cNvPr>
          <p:cNvSpPr txBox="1">
            <a:spLocks/>
          </p:cNvSpPr>
          <p:nvPr userDrawn="1"/>
        </p:nvSpPr>
        <p:spPr>
          <a:xfrm>
            <a:off x="3663661" y="3678597"/>
            <a:ext cx="4968363" cy="1325563"/>
          </a:xfrm>
          <a:prstGeom prst="rect">
            <a:avLst/>
          </a:prstGeom>
        </p:spPr>
        <p:txBody>
          <a:bodyPr anchor="ctr" anchorCtr="0"/>
          <a:lstStyle>
            <a:lvl1pPr algn="l" defTabSz="685800" rtl="0" eaLnBrk="1" latinLnBrk="0" hangingPunct="1">
              <a:lnSpc>
                <a:spcPct val="90000"/>
              </a:lnSpc>
              <a:spcBef>
                <a:spcPct val="0"/>
              </a:spcBef>
              <a:buNone/>
              <a:defRPr sz="2400" b="1" kern="1200">
                <a:solidFill>
                  <a:schemeClr val="bg1"/>
                </a:solidFill>
                <a:latin typeface="+mj-lt"/>
                <a:ea typeface="+mj-ea"/>
                <a:cs typeface="+mj-cs"/>
              </a:defRPr>
            </a:lvl1pPr>
          </a:lstStyle>
          <a:p>
            <a:r>
              <a:rPr lang="en-US"/>
              <a:t>Click to edit Master title style</a:t>
            </a:r>
          </a:p>
        </p:txBody>
      </p:sp>
      <p:pic>
        <p:nvPicPr>
          <p:cNvPr id="16" name="Picture 15" descr="Logo&#10;&#10;Description automatically generated">
            <a:extLst>
              <a:ext uri="{FF2B5EF4-FFF2-40B4-BE49-F238E27FC236}">
                <a16:creationId xmlns:a16="http://schemas.microsoft.com/office/drawing/2014/main" id="{BF69CAFD-0A4A-FA4F-A21B-5691CC42E67C}"/>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l="10358" t="27256" r="7504" b="27165"/>
          <a:stretch/>
        </p:blipFill>
        <p:spPr>
          <a:xfrm>
            <a:off x="511976" y="3746672"/>
            <a:ext cx="2932601" cy="1257488"/>
          </a:xfrm>
          <a:prstGeom prst="rect">
            <a:avLst/>
          </a:prstGeom>
        </p:spPr>
      </p:pic>
    </p:spTree>
    <p:extLst>
      <p:ext uri="{BB962C8B-B14F-4D97-AF65-F5344CB8AC3E}">
        <p14:creationId xmlns:p14="http://schemas.microsoft.com/office/powerpoint/2010/main" val="4127285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1B">
    <p:spTree>
      <p:nvGrpSpPr>
        <p:cNvPr id="1" name=""/>
        <p:cNvGrpSpPr/>
        <p:nvPr/>
      </p:nvGrpSpPr>
      <p:grpSpPr>
        <a:xfrm>
          <a:off x="0" y="0"/>
          <a:ext cx="0" cy="0"/>
          <a:chOff x="0" y="0"/>
          <a:chExt cx="0" cy="0"/>
        </a:xfrm>
      </p:grpSpPr>
      <p:pic>
        <p:nvPicPr>
          <p:cNvPr id="29" name="Picture Placeholder 3">
            <a:extLst>
              <a:ext uri="{FF2B5EF4-FFF2-40B4-BE49-F238E27FC236}">
                <a16:creationId xmlns:a16="http://schemas.microsoft.com/office/drawing/2014/main" id="{E2261A65-3D4E-224E-8AB5-5F7A351352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0"/>
            <a:ext cx="9144000" cy="6858000"/>
          </a:xfrm>
          <a:prstGeom prst="rect">
            <a:avLst/>
          </a:prstGeom>
        </p:spPr>
      </p:pic>
      <p:sp>
        <p:nvSpPr>
          <p:cNvPr id="23" name="Title 1">
            <a:extLst>
              <a:ext uri="{FF2B5EF4-FFF2-40B4-BE49-F238E27FC236}">
                <a16:creationId xmlns:a16="http://schemas.microsoft.com/office/drawing/2014/main" id="{C6AB7E4B-7B90-DA4A-9863-2D5590945EAD}"/>
              </a:ext>
            </a:extLst>
          </p:cNvPr>
          <p:cNvSpPr>
            <a:spLocks noGrp="1"/>
          </p:cNvSpPr>
          <p:nvPr>
            <p:ph type="title"/>
          </p:nvPr>
        </p:nvSpPr>
        <p:spPr>
          <a:xfrm>
            <a:off x="3663661" y="3678597"/>
            <a:ext cx="4968363" cy="1325563"/>
          </a:xfrm>
          <a:prstGeom prst="rect">
            <a:avLst/>
          </a:prstGeom>
        </p:spPr>
        <p:txBody>
          <a:bodyPr anchor="ctr" anchorCtr="0"/>
          <a:lstStyle>
            <a:lvl1pPr algn="l">
              <a:defRPr>
                <a:solidFill>
                  <a:schemeClr val="bg1"/>
                </a:solidFill>
              </a:defRPr>
            </a:lvl1pPr>
          </a:lstStyle>
          <a:p>
            <a:r>
              <a:rPr lang="en-US"/>
              <a:t>Click to edit Master title style</a:t>
            </a:r>
          </a:p>
        </p:txBody>
      </p:sp>
      <p:sp>
        <p:nvSpPr>
          <p:cNvPr id="25" name="Rectangle 24">
            <a:extLst>
              <a:ext uri="{FF2B5EF4-FFF2-40B4-BE49-F238E27FC236}">
                <a16:creationId xmlns:a16="http://schemas.microsoft.com/office/drawing/2014/main" id="{742F139F-3955-2C4A-98B8-C9A59890BDF4}"/>
              </a:ext>
            </a:extLst>
          </p:cNvPr>
          <p:cNvSpPr/>
          <p:nvPr userDrawn="1"/>
        </p:nvSpPr>
        <p:spPr>
          <a:xfrm>
            <a:off x="-1" y="0"/>
            <a:ext cx="9143998"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B9A5330A-0A6A-EE45-A864-1FF5BD766BC4}"/>
              </a:ext>
            </a:extLst>
          </p:cNvPr>
          <p:cNvSpPr/>
          <p:nvPr userDrawn="1"/>
        </p:nvSpPr>
        <p:spPr>
          <a:xfrm>
            <a:off x="-2" y="3227832"/>
            <a:ext cx="9144002" cy="2398425"/>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itle 1">
            <a:extLst>
              <a:ext uri="{FF2B5EF4-FFF2-40B4-BE49-F238E27FC236}">
                <a16:creationId xmlns:a16="http://schemas.microsoft.com/office/drawing/2014/main" id="{B3E98094-9B83-0341-8F85-0CECC8446AF0}"/>
              </a:ext>
            </a:extLst>
          </p:cNvPr>
          <p:cNvSpPr txBox="1">
            <a:spLocks/>
          </p:cNvSpPr>
          <p:nvPr userDrawn="1"/>
        </p:nvSpPr>
        <p:spPr>
          <a:xfrm>
            <a:off x="3663661" y="3678597"/>
            <a:ext cx="4968363" cy="1325563"/>
          </a:xfrm>
          <a:prstGeom prst="rect">
            <a:avLst/>
          </a:prstGeom>
        </p:spPr>
        <p:txBody>
          <a:bodyPr anchor="ctr" anchorCtr="0"/>
          <a:lstStyle>
            <a:lvl1pPr algn="l" defTabSz="685800" rtl="0" eaLnBrk="1" latinLnBrk="0" hangingPunct="1">
              <a:lnSpc>
                <a:spcPct val="90000"/>
              </a:lnSpc>
              <a:spcBef>
                <a:spcPct val="0"/>
              </a:spcBef>
              <a:buNone/>
              <a:defRPr sz="2400" b="1" kern="1200">
                <a:solidFill>
                  <a:schemeClr val="bg1"/>
                </a:solidFill>
                <a:latin typeface="+mj-lt"/>
                <a:ea typeface="+mj-ea"/>
                <a:cs typeface="+mj-cs"/>
              </a:defRPr>
            </a:lvl1pPr>
          </a:lstStyle>
          <a:p>
            <a:r>
              <a:rPr lang="en-US"/>
              <a:t>Click to edit Master title style</a:t>
            </a:r>
          </a:p>
        </p:txBody>
      </p:sp>
      <p:pic>
        <p:nvPicPr>
          <p:cNvPr id="28" name="Picture 27" descr="Logo&#10;&#10;Description automatically generated">
            <a:extLst>
              <a:ext uri="{FF2B5EF4-FFF2-40B4-BE49-F238E27FC236}">
                <a16:creationId xmlns:a16="http://schemas.microsoft.com/office/drawing/2014/main" id="{879B5AB7-9DF0-BD45-8B6E-F73FA725D3ED}"/>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l="10358" t="27256" r="7504" b="27165"/>
          <a:stretch/>
        </p:blipFill>
        <p:spPr>
          <a:xfrm>
            <a:off x="511976" y="3746672"/>
            <a:ext cx="2932601" cy="1257488"/>
          </a:xfrm>
          <a:prstGeom prst="rect">
            <a:avLst/>
          </a:prstGeom>
        </p:spPr>
      </p:pic>
    </p:spTree>
    <p:extLst>
      <p:ext uri="{BB962C8B-B14F-4D97-AF65-F5344CB8AC3E}">
        <p14:creationId xmlns:p14="http://schemas.microsoft.com/office/powerpoint/2010/main" val="564118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C5E9DC1-16EC-F34B-91E8-36840F0D8EEE}"/>
              </a:ext>
            </a:extLst>
          </p:cNvPr>
          <p:cNvGrpSpPr>
            <a:grpSpLocks noChangeAspect="1"/>
          </p:cNvGrpSpPr>
          <p:nvPr userDrawn="1"/>
        </p:nvGrpSpPr>
        <p:grpSpPr>
          <a:xfrm>
            <a:off x="-2" y="6007261"/>
            <a:ext cx="9144002" cy="854468"/>
            <a:chOff x="-6" y="5718713"/>
            <a:chExt cx="12192002" cy="1139290"/>
          </a:xfrm>
        </p:grpSpPr>
        <p:pic>
          <p:nvPicPr>
            <p:cNvPr id="18" name="Picture 17">
              <a:extLst>
                <a:ext uri="{FF2B5EF4-FFF2-40B4-BE49-F238E27FC236}">
                  <a16:creationId xmlns:a16="http://schemas.microsoft.com/office/drawing/2014/main" id="{03B69B48-403B-234C-825F-2F6A2EDA3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flipH="1">
              <a:off x="5526350" y="192357"/>
              <a:ext cx="1139290" cy="12192002"/>
            </a:xfrm>
            <a:prstGeom prst="rect">
              <a:avLst/>
            </a:prstGeom>
          </p:spPr>
        </p:pic>
        <p:sp>
          <p:nvSpPr>
            <p:cNvPr id="19" name="Rectangle 18">
              <a:extLst>
                <a:ext uri="{FF2B5EF4-FFF2-40B4-BE49-F238E27FC236}">
                  <a16:creationId xmlns:a16="http://schemas.microsoft.com/office/drawing/2014/main" id="{FFB23F66-56B6-B04A-820C-635564C0604C}"/>
                </a:ext>
              </a:extLst>
            </p:cNvPr>
            <p:cNvSpPr/>
            <p:nvPr userDrawn="1"/>
          </p:nvSpPr>
          <p:spPr>
            <a:xfrm rot="10800000">
              <a:off x="-5" y="5947877"/>
              <a:ext cx="7212650" cy="910126"/>
            </a:xfrm>
            <a:prstGeom prst="rect">
              <a:avLst/>
            </a:prstGeom>
            <a:gradFill flip="none" rotWithShape="1">
              <a:gsLst>
                <a:gs pos="0">
                  <a:srgbClr val="FFFFFF"/>
                </a:gs>
                <a:gs pos="100000">
                  <a:srgbClr val="FFFFFF">
                    <a:alpha val="0"/>
                  </a:srgbClr>
                </a:gs>
              </a:gsLst>
              <a:lin ang="10800000" scaled="1"/>
              <a:tileRect/>
            </a:gradFill>
            <a:ln w="12700" cap="flat" cmpd="sng" algn="ctr">
              <a:no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3" name="Picture Placeholder 1"/>
          <p:cNvSpPr>
            <a:spLocks noGrp="1"/>
          </p:cNvSpPr>
          <p:nvPr>
            <p:ph type="pic" sz="quarter" idx="10"/>
          </p:nvPr>
        </p:nvSpPr>
        <p:spPr bwMode="auto">
          <a:xfrm>
            <a:off x="0" y="0"/>
            <a:ext cx="9144000" cy="6858000"/>
          </a:xfrm>
          <a:prstGeom prst="rect">
            <a:avLst/>
          </a:prstGeo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5" name="Rectangle 4">
            <a:extLst>
              <a:ext uri="{FF2B5EF4-FFF2-40B4-BE49-F238E27FC236}">
                <a16:creationId xmlns:a16="http://schemas.microsoft.com/office/drawing/2014/main" id="{740BA904-399B-CD45-88F9-DF016EEE8A17}"/>
              </a:ext>
            </a:extLst>
          </p:cNvPr>
          <p:cNvSpPr/>
          <p:nvPr/>
        </p:nvSpPr>
        <p:spPr>
          <a:xfrm>
            <a:off x="1" y="0"/>
            <a:ext cx="9143999"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BBD62748-1540-4744-8D6B-490EFAA1A4B8}"/>
              </a:ext>
            </a:extLst>
          </p:cNvPr>
          <p:cNvSpPr/>
          <p:nvPr/>
        </p:nvSpPr>
        <p:spPr>
          <a:xfrm>
            <a:off x="0" y="3230085"/>
            <a:ext cx="9144000" cy="239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1">
            <a:extLst>
              <a:ext uri="{FF2B5EF4-FFF2-40B4-BE49-F238E27FC236}">
                <a16:creationId xmlns:a16="http://schemas.microsoft.com/office/drawing/2014/main" id="{3957DA5D-A0EE-1844-A24D-A8D537FA518A}"/>
              </a:ext>
            </a:extLst>
          </p:cNvPr>
          <p:cNvSpPr>
            <a:spLocks noGrp="1"/>
          </p:cNvSpPr>
          <p:nvPr>
            <p:ph type="title"/>
          </p:nvPr>
        </p:nvSpPr>
        <p:spPr>
          <a:xfrm>
            <a:off x="3663661" y="3678597"/>
            <a:ext cx="4968363" cy="1325563"/>
          </a:xfrm>
          <a:prstGeom prst="rect">
            <a:avLst/>
          </a:prstGeom>
        </p:spPr>
        <p:txBody>
          <a:bodyPr anchor="ctr" anchorCtr="0"/>
          <a:lstStyle>
            <a:lvl1pPr algn="l">
              <a:defRPr>
                <a:solidFill>
                  <a:schemeClr val="accent1"/>
                </a:solidFill>
              </a:defRPr>
            </a:lvl1pPr>
          </a:lstStyle>
          <a:p>
            <a:r>
              <a:rPr lang="en-US"/>
              <a:t>Click to edit Master title style</a:t>
            </a:r>
          </a:p>
        </p:txBody>
      </p:sp>
      <p:sp>
        <p:nvSpPr>
          <p:cNvPr id="12" name="Rectangle 11">
            <a:extLst>
              <a:ext uri="{FF2B5EF4-FFF2-40B4-BE49-F238E27FC236}">
                <a16:creationId xmlns:a16="http://schemas.microsoft.com/office/drawing/2014/main" id="{E9D0F9D4-FB05-8A44-A708-2CF49EBC34B4}"/>
              </a:ext>
            </a:extLst>
          </p:cNvPr>
          <p:cNvSpPr/>
          <p:nvPr userDrawn="1"/>
        </p:nvSpPr>
        <p:spPr>
          <a:xfrm>
            <a:off x="0" y="3230085"/>
            <a:ext cx="9144000" cy="239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itle 1">
            <a:extLst>
              <a:ext uri="{FF2B5EF4-FFF2-40B4-BE49-F238E27FC236}">
                <a16:creationId xmlns:a16="http://schemas.microsoft.com/office/drawing/2014/main" id="{53FE42EA-35AC-9849-BC41-D7521DAFE779}"/>
              </a:ext>
            </a:extLst>
          </p:cNvPr>
          <p:cNvSpPr txBox="1">
            <a:spLocks/>
          </p:cNvSpPr>
          <p:nvPr userDrawn="1"/>
        </p:nvSpPr>
        <p:spPr>
          <a:xfrm>
            <a:off x="3666744" y="3675888"/>
            <a:ext cx="5408676" cy="1325563"/>
          </a:xfrm>
          <a:prstGeom prst="rect">
            <a:avLst/>
          </a:prstGeom>
        </p:spPr>
        <p:txBody>
          <a:bodyPr anchor="ctr" anchorCtr="0"/>
          <a:lstStyle>
            <a:lvl1pPr algn="l" defTabSz="685800" rtl="0" eaLnBrk="1" latinLnBrk="0" hangingPunct="1">
              <a:lnSpc>
                <a:spcPct val="90000"/>
              </a:lnSpc>
              <a:spcBef>
                <a:spcPct val="0"/>
              </a:spcBef>
              <a:buNone/>
              <a:defRPr sz="2400" b="1" kern="1200">
                <a:solidFill>
                  <a:schemeClr val="accent1"/>
                </a:solidFill>
                <a:latin typeface="+mj-lt"/>
                <a:ea typeface="+mj-ea"/>
                <a:cs typeface="+mj-cs"/>
              </a:defRPr>
            </a:lvl1pPr>
          </a:lstStyle>
          <a:p>
            <a:r>
              <a:rPr lang="en-US"/>
              <a:t>Click to edit Master title style</a:t>
            </a:r>
          </a:p>
        </p:txBody>
      </p:sp>
      <p:pic>
        <p:nvPicPr>
          <p:cNvPr id="16" name="Picture 15" descr="Logo, company name&#10;&#10;Description automatically generated">
            <a:extLst>
              <a:ext uri="{FF2B5EF4-FFF2-40B4-BE49-F238E27FC236}">
                <a16:creationId xmlns:a16="http://schemas.microsoft.com/office/drawing/2014/main" id="{9D669E94-D074-2646-99BB-FEB163417BA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05" t="22411" r="6574" b="20379"/>
          <a:stretch/>
        </p:blipFill>
        <p:spPr>
          <a:xfrm>
            <a:off x="369437" y="3621311"/>
            <a:ext cx="3099601" cy="1569254"/>
          </a:xfrm>
          <a:prstGeom prst="rect">
            <a:avLst/>
          </a:prstGeom>
        </p:spPr>
      </p:pic>
    </p:spTree>
    <p:extLst>
      <p:ext uri="{BB962C8B-B14F-4D97-AF65-F5344CB8AC3E}">
        <p14:creationId xmlns:p14="http://schemas.microsoft.com/office/powerpoint/2010/main" val="2994184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2A">
    <p:spTree>
      <p:nvGrpSpPr>
        <p:cNvPr id="1" name=""/>
        <p:cNvGrpSpPr/>
        <p:nvPr/>
      </p:nvGrpSpPr>
      <p:grpSpPr>
        <a:xfrm>
          <a:off x="0" y="0"/>
          <a:ext cx="0" cy="0"/>
          <a:chOff x="0" y="0"/>
          <a:chExt cx="0" cy="0"/>
        </a:xfrm>
      </p:grpSpPr>
      <p:pic>
        <p:nvPicPr>
          <p:cNvPr id="18" name="Picture Placeholder 3">
            <a:extLst>
              <a:ext uri="{FF2B5EF4-FFF2-40B4-BE49-F238E27FC236}">
                <a16:creationId xmlns:a16="http://schemas.microsoft.com/office/drawing/2014/main" id="{A5110868-485A-8941-A9AA-7E62296FC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68902"/>
          </a:xfrm>
          <a:prstGeom prst="rect">
            <a:avLst/>
          </a:prstGeom>
        </p:spPr>
      </p:pic>
      <p:sp>
        <p:nvSpPr>
          <p:cNvPr id="5" name="Rectangle 4">
            <a:extLst>
              <a:ext uri="{FF2B5EF4-FFF2-40B4-BE49-F238E27FC236}">
                <a16:creationId xmlns:a16="http://schemas.microsoft.com/office/drawing/2014/main" id="{740BA904-399B-CD45-88F9-DF016EEE8A17}"/>
              </a:ext>
            </a:extLst>
          </p:cNvPr>
          <p:cNvSpPr/>
          <p:nvPr/>
        </p:nvSpPr>
        <p:spPr>
          <a:xfrm>
            <a:off x="0" y="0"/>
            <a:ext cx="9144000"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B7C20E1A-DFC9-CC4E-84A3-5CC2B32352C5}"/>
              </a:ext>
            </a:extLst>
          </p:cNvPr>
          <p:cNvSpPr/>
          <p:nvPr userDrawn="1"/>
        </p:nvSpPr>
        <p:spPr>
          <a:xfrm>
            <a:off x="0" y="3230085"/>
            <a:ext cx="9144000" cy="239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itle 1">
            <a:extLst>
              <a:ext uri="{FF2B5EF4-FFF2-40B4-BE49-F238E27FC236}">
                <a16:creationId xmlns:a16="http://schemas.microsoft.com/office/drawing/2014/main" id="{E9270161-074E-FA4A-8FBE-01E8E23CA876}"/>
              </a:ext>
            </a:extLst>
          </p:cNvPr>
          <p:cNvSpPr txBox="1">
            <a:spLocks/>
          </p:cNvSpPr>
          <p:nvPr userDrawn="1"/>
        </p:nvSpPr>
        <p:spPr>
          <a:xfrm>
            <a:off x="3666744" y="3675888"/>
            <a:ext cx="5107819" cy="1325563"/>
          </a:xfrm>
          <a:prstGeom prst="rect">
            <a:avLst/>
          </a:prstGeom>
        </p:spPr>
        <p:txBody>
          <a:bodyPr anchor="ctr" anchorCtr="0"/>
          <a:lstStyle>
            <a:lvl1pPr algn="l" defTabSz="685800" rtl="0" eaLnBrk="1" latinLnBrk="0" hangingPunct="1">
              <a:lnSpc>
                <a:spcPct val="90000"/>
              </a:lnSpc>
              <a:spcBef>
                <a:spcPct val="0"/>
              </a:spcBef>
              <a:buNone/>
              <a:defRPr sz="2400" b="1" kern="1200">
                <a:solidFill>
                  <a:schemeClr val="accent1"/>
                </a:solidFill>
                <a:latin typeface="+mj-lt"/>
                <a:ea typeface="+mj-ea"/>
                <a:cs typeface="+mj-cs"/>
              </a:defRPr>
            </a:lvl1pPr>
          </a:lstStyle>
          <a:p>
            <a:r>
              <a:rPr lang="en-US"/>
              <a:t>Click to edit Master title style</a:t>
            </a:r>
          </a:p>
        </p:txBody>
      </p:sp>
      <p:pic>
        <p:nvPicPr>
          <p:cNvPr id="17" name="Picture 16" descr="Logo, company name&#10;&#10;Description automatically generated">
            <a:extLst>
              <a:ext uri="{FF2B5EF4-FFF2-40B4-BE49-F238E27FC236}">
                <a16:creationId xmlns:a16="http://schemas.microsoft.com/office/drawing/2014/main" id="{B8551B6D-8FAB-F545-9CF2-ACE2C291C6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05" t="22411" r="6574" b="20379"/>
          <a:stretch/>
        </p:blipFill>
        <p:spPr>
          <a:xfrm>
            <a:off x="369437" y="3621311"/>
            <a:ext cx="3099601" cy="1569254"/>
          </a:xfrm>
          <a:prstGeom prst="rect">
            <a:avLst/>
          </a:prstGeom>
        </p:spPr>
      </p:pic>
    </p:spTree>
    <p:extLst>
      <p:ext uri="{BB962C8B-B14F-4D97-AF65-F5344CB8AC3E}">
        <p14:creationId xmlns:p14="http://schemas.microsoft.com/office/powerpoint/2010/main" val="2406044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2B">
    <p:spTree>
      <p:nvGrpSpPr>
        <p:cNvPr id="1" name=""/>
        <p:cNvGrpSpPr/>
        <p:nvPr/>
      </p:nvGrpSpPr>
      <p:grpSpPr>
        <a:xfrm>
          <a:off x="0" y="0"/>
          <a:ext cx="0" cy="0"/>
          <a:chOff x="0" y="0"/>
          <a:chExt cx="0" cy="0"/>
        </a:xfrm>
      </p:grpSpPr>
      <p:pic>
        <p:nvPicPr>
          <p:cNvPr id="23" name="Picture Placeholder 3">
            <a:extLst>
              <a:ext uri="{FF2B5EF4-FFF2-40B4-BE49-F238E27FC236}">
                <a16:creationId xmlns:a16="http://schemas.microsoft.com/office/drawing/2014/main" id="{29CBF98D-1521-0B4D-901F-DD7AAA2F88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0"/>
            <a:ext cx="9144000" cy="6858000"/>
          </a:xfrm>
          <a:prstGeom prst="rect">
            <a:avLst/>
          </a:prstGeom>
        </p:spPr>
      </p:pic>
      <p:sp>
        <p:nvSpPr>
          <p:cNvPr id="18" name="Rectangle 17">
            <a:extLst>
              <a:ext uri="{FF2B5EF4-FFF2-40B4-BE49-F238E27FC236}">
                <a16:creationId xmlns:a16="http://schemas.microsoft.com/office/drawing/2014/main" id="{43622C4A-6F0C-3046-B66D-709AF13ECC57}"/>
              </a:ext>
            </a:extLst>
          </p:cNvPr>
          <p:cNvSpPr/>
          <p:nvPr userDrawn="1"/>
        </p:nvSpPr>
        <p:spPr>
          <a:xfrm>
            <a:off x="0" y="0"/>
            <a:ext cx="9144000" cy="685799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A4391AF8-15CF-844C-991F-70696CDE02FB}"/>
              </a:ext>
            </a:extLst>
          </p:cNvPr>
          <p:cNvSpPr/>
          <p:nvPr userDrawn="1"/>
        </p:nvSpPr>
        <p:spPr>
          <a:xfrm>
            <a:off x="0" y="3230085"/>
            <a:ext cx="9144000" cy="239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itle 1">
            <a:extLst>
              <a:ext uri="{FF2B5EF4-FFF2-40B4-BE49-F238E27FC236}">
                <a16:creationId xmlns:a16="http://schemas.microsoft.com/office/drawing/2014/main" id="{F20A182D-96AB-C74A-9747-0A4DE03D970B}"/>
              </a:ext>
            </a:extLst>
          </p:cNvPr>
          <p:cNvSpPr txBox="1">
            <a:spLocks/>
          </p:cNvSpPr>
          <p:nvPr userDrawn="1"/>
        </p:nvSpPr>
        <p:spPr>
          <a:xfrm>
            <a:off x="3666744" y="3675888"/>
            <a:ext cx="5107819" cy="1325563"/>
          </a:xfrm>
          <a:prstGeom prst="rect">
            <a:avLst/>
          </a:prstGeom>
        </p:spPr>
        <p:txBody>
          <a:bodyPr anchor="ctr" anchorCtr="0"/>
          <a:lstStyle>
            <a:lvl1pPr algn="l" defTabSz="685800" rtl="0" eaLnBrk="1" latinLnBrk="0" hangingPunct="1">
              <a:lnSpc>
                <a:spcPct val="90000"/>
              </a:lnSpc>
              <a:spcBef>
                <a:spcPct val="0"/>
              </a:spcBef>
              <a:buNone/>
              <a:defRPr sz="2400" b="1" kern="1200">
                <a:solidFill>
                  <a:schemeClr val="accent1"/>
                </a:solidFill>
                <a:latin typeface="+mj-lt"/>
                <a:ea typeface="+mj-ea"/>
                <a:cs typeface="+mj-cs"/>
              </a:defRPr>
            </a:lvl1pPr>
          </a:lstStyle>
          <a:p>
            <a:r>
              <a:rPr lang="en-US"/>
              <a:t>Click to edit Master title style</a:t>
            </a:r>
          </a:p>
        </p:txBody>
      </p:sp>
      <p:pic>
        <p:nvPicPr>
          <p:cNvPr id="22" name="Picture 21" descr="Logo, company name&#10;&#10;Description automatically generated">
            <a:extLst>
              <a:ext uri="{FF2B5EF4-FFF2-40B4-BE49-F238E27FC236}">
                <a16:creationId xmlns:a16="http://schemas.microsoft.com/office/drawing/2014/main" id="{13964A1F-2F3E-4C45-9234-C489590A11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105" t="22411" r="6574" b="20379"/>
          <a:stretch/>
        </p:blipFill>
        <p:spPr>
          <a:xfrm>
            <a:off x="369437" y="3621311"/>
            <a:ext cx="3099601" cy="1569254"/>
          </a:xfrm>
          <a:prstGeom prst="rect">
            <a:avLst/>
          </a:prstGeom>
        </p:spPr>
      </p:pic>
    </p:spTree>
    <p:extLst>
      <p:ext uri="{BB962C8B-B14F-4D97-AF65-F5344CB8AC3E}">
        <p14:creationId xmlns:p14="http://schemas.microsoft.com/office/powerpoint/2010/main" val="326304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Slide 1">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B82FD58-3933-BB43-853F-F975CD0A56B6}"/>
              </a:ext>
            </a:extLst>
          </p:cNvPr>
          <p:cNvGrpSpPr>
            <a:grpSpLocks noChangeAspect="1"/>
          </p:cNvGrpSpPr>
          <p:nvPr userDrawn="1"/>
        </p:nvGrpSpPr>
        <p:grpSpPr>
          <a:xfrm>
            <a:off x="-2" y="6007261"/>
            <a:ext cx="9144002" cy="854468"/>
            <a:chOff x="-6" y="5718713"/>
            <a:chExt cx="12192002" cy="1139290"/>
          </a:xfrm>
        </p:grpSpPr>
        <p:pic>
          <p:nvPicPr>
            <p:cNvPr id="16" name="Picture 15">
              <a:extLst>
                <a:ext uri="{FF2B5EF4-FFF2-40B4-BE49-F238E27FC236}">
                  <a16:creationId xmlns:a16="http://schemas.microsoft.com/office/drawing/2014/main" id="{18D75249-6375-BC48-8D95-C3FAD1BEA2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flipH="1">
              <a:off x="5526350" y="192357"/>
              <a:ext cx="1139290" cy="12192002"/>
            </a:xfrm>
            <a:prstGeom prst="rect">
              <a:avLst/>
            </a:prstGeom>
          </p:spPr>
        </p:pic>
        <p:sp>
          <p:nvSpPr>
            <p:cNvPr id="17" name="Rectangle 16">
              <a:extLst>
                <a:ext uri="{FF2B5EF4-FFF2-40B4-BE49-F238E27FC236}">
                  <a16:creationId xmlns:a16="http://schemas.microsoft.com/office/drawing/2014/main" id="{329A90CB-63CD-5043-AAFF-4B7923E84D16}"/>
                </a:ext>
              </a:extLst>
            </p:cNvPr>
            <p:cNvSpPr/>
            <p:nvPr userDrawn="1"/>
          </p:nvSpPr>
          <p:spPr>
            <a:xfrm rot="10800000">
              <a:off x="-5" y="5947877"/>
              <a:ext cx="7212650" cy="910126"/>
            </a:xfrm>
            <a:prstGeom prst="rect">
              <a:avLst/>
            </a:prstGeom>
            <a:gradFill flip="none" rotWithShape="1">
              <a:gsLst>
                <a:gs pos="0">
                  <a:srgbClr val="FFFFFF"/>
                </a:gs>
                <a:gs pos="100000">
                  <a:srgbClr val="FFFFFF">
                    <a:alpha val="0"/>
                  </a:srgbClr>
                </a:gs>
              </a:gsLst>
              <a:lin ang="10800000" scaled="1"/>
              <a:tileRect/>
            </a:gradFill>
            <a:ln w="12700" cap="flat" cmpd="sng" algn="ctr">
              <a:no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3" name="Picture Placeholder 1"/>
          <p:cNvSpPr>
            <a:spLocks noGrp="1"/>
          </p:cNvSpPr>
          <p:nvPr>
            <p:ph type="pic" sz="quarter" idx="10"/>
          </p:nvPr>
        </p:nvSpPr>
        <p:spPr bwMode="auto">
          <a:xfrm>
            <a:off x="0" y="0"/>
            <a:ext cx="9144000" cy="6858000"/>
          </a:xfrm>
          <a:prstGeom prst="rect">
            <a:avLst/>
          </a:prstGeo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4" name="TextBox 3">
            <a:extLst>
              <a:ext uri="{FF2B5EF4-FFF2-40B4-BE49-F238E27FC236}">
                <a16:creationId xmlns:a16="http://schemas.microsoft.com/office/drawing/2014/main" id="{B41EAC7C-F765-634B-B7E1-E18464A439BA}"/>
              </a:ext>
            </a:extLst>
          </p:cNvPr>
          <p:cNvSpPr txBox="1"/>
          <p:nvPr/>
        </p:nvSpPr>
        <p:spPr>
          <a:xfrm>
            <a:off x="8652510" y="6519150"/>
            <a:ext cx="422910" cy="207749"/>
          </a:xfrm>
          <a:prstGeom prst="rect">
            <a:avLst/>
          </a:prstGeom>
          <a:noFill/>
        </p:spPr>
        <p:txBody>
          <a:bodyPr wrap="square" rtlCol="0">
            <a:spAutoFit/>
          </a:bodyPr>
          <a:lstStyle/>
          <a:p>
            <a:pPr algn="r"/>
            <a:fld id="{99143485-D163-204E-B555-CA63111AF4AE}" type="slidenum">
              <a:rPr lang="en-US" sz="750" smtClean="0">
                <a:solidFill>
                  <a:schemeClr val="bg1"/>
                </a:solidFill>
              </a:rPr>
              <a:t>‹#›</a:t>
            </a:fld>
            <a:endParaRPr lang="en-US" sz="750">
              <a:solidFill>
                <a:schemeClr val="bg1"/>
              </a:solidFill>
            </a:endParaRPr>
          </a:p>
        </p:txBody>
      </p:sp>
      <p:sp>
        <p:nvSpPr>
          <p:cNvPr id="5" name="Rectangle 4">
            <a:extLst>
              <a:ext uri="{FF2B5EF4-FFF2-40B4-BE49-F238E27FC236}">
                <a16:creationId xmlns:a16="http://schemas.microsoft.com/office/drawing/2014/main" id="{740BA904-399B-CD45-88F9-DF016EEE8A17}"/>
              </a:ext>
            </a:extLst>
          </p:cNvPr>
          <p:cNvSpPr/>
          <p:nvPr/>
        </p:nvSpPr>
        <p:spPr>
          <a:xfrm>
            <a:off x="1" y="0"/>
            <a:ext cx="9143999"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BBD62748-1540-4744-8D6B-490EFAA1A4B8}"/>
              </a:ext>
            </a:extLst>
          </p:cNvPr>
          <p:cNvSpPr/>
          <p:nvPr/>
        </p:nvSpPr>
        <p:spPr>
          <a:xfrm>
            <a:off x="0" y="3230085"/>
            <a:ext cx="9144000" cy="2398425"/>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
            <a:extLst>
              <a:ext uri="{FF2B5EF4-FFF2-40B4-BE49-F238E27FC236}">
                <a16:creationId xmlns:a16="http://schemas.microsoft.com/office/drawing/2014/main" id="{04CCDEE3-8CDB-3F48-A366-E76202ACA130}"/>
              </a:ext>
            </a:extLst>
          </p:cNvPr>
          <p:cNvSpPr>
            <a:spLocks noGrp="1"/>
          </p:cNvSpPr>
          <p:nvPr>
            <p:ph type="title"/>
          </p:nvPr>
        </p:nvSpPr>
        <p:spPr>
          <a:xfrm>
            <a:off x="2041337" y="3737589"/>
            <a:ext cx="4968363" cy="1325563"/>
          </a:xfrm>
          <a:prstGeom prst="rect">
            <a:avLst/>
          </a:prstGeom>
        </p:spPr>
        <p:txBody>
          <a:bodyPr anchor="ctr" anchorCtr="0"/>
          <a:lstStyle>
            <a:lvl1pPr algn="ctr">
              <a:defRPr>
                <a:solidFill>
                  <a:schemeClr val="bg1"/>
                </a:solidFill>
              </a:defRPr>
            </a:lvl1pPr>
          </a:lstStyle>
          <a:p>
            <a:r>
              <a:rPr lang="en-US"/>
              <a:t>Click to edit Master title style</a:t>
            </a:r>
          </a:p>
        </p:txBody>
      </p:sp>
      <p:pic>
        <p:nvPicPr>
          <p:cNvPr id="14" name="Picture 13" descr="Logo&#10;&#10;Description automatically generated">
            <a:extLst>
              <a:ext uri="{FF2B5EF4-FFF2-40B4-BE49-F238E27FC236}">
                <a16:creationId xmlns:a16="http://schemas.microsoft.com/office/drawing/2014/main" id="{A0E23A1E-1F1D-2847-B091-6CA00396D5AD}"/>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Tree>
    <p:extLst>
      <p:ext uri="{BB962C8B-B14F-4D97-AF65-F5344CB8AC3E}">
        <p14:creationId xmlns:p14="http://schemas.microsoft.com/office/powerpoint/2010/main" val="2924669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Slide 1A">
    <p:spTree>
      <p:nvGrpSpPr>
        <p:cNvPr id="1" name=""/>
        <p:cNvGrpSpPr/>
        <p:nvPr/>
      </p:nvGrpSpPr>
      <p:grpSpPr>
        <a:xfrm>
          <a:off x="0" y="0"/>
          <a:ext cx="0" cy="0"/>
          <a:chOff x="0" y="0"/>
          <a:chExt cx="0" cy="0"/>
        </a:xfrm>
      </p:grpSpPr>
      <p:pic>
        <p:nvPicPr>
          <p:cNvPr id="17" name="Picture Placeholder 3" descr="A picture containing food, water, snow, person&#10;&#10;Description automatically generated">
            <a:extLst>
              <a:ext uri="{FF2B5EF4-FFF2-40B4-BE49-F238E27FC236}">
                <a16:creationId xmlns:a16="http://schemas.microsoft.com/office/drawing/2014/main" id="{615ECEE5-41BC-F949-ABE9-7ED349BFE2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740BA904-399B-CD45-88F9-DF016EEE8A17}"/>
              </a:ext>
            </a:extLst>
          </p:cNvPr>
          <p:cNvSpPr/>
          <p:nvPr/>
        </p:nvSpPr>
        <p:spPr>
          <a:xfrm>
            <a:off x="1" y="0"/>
            <a:ext cx="9143999"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BBD62748-1540-4744-8D6B-490EFAA1A4B8}"/>
              </a:ext>
            </a:extLst>
          </p:cNvPr>
          <p:cNvSpPr/>
          <p:nvPr/>
        </p:nvSpPr>
        <p:spPr>
          <a:xfrm>
            <a:off x="0" y="3230085"/>
            <a:ext cx="9144000" cy="2398425"/>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
            <a:extLst>
              <a:ext uri="{FF2B5EF4-FFF2-40B4-BE49-F238E27FC236}">
                <a16:creationId xmlns:a16="http://schemas.microsoft.com/office/drawing/2014/main" id="{04CCDEE3-8CDB-3F48-A366-E76202ACA130}"/>
              </a:ext>
            </a:extLst>
          </p:cNvPr>
          <p:cNvSpPr>
            <a:spLocks noGrp="1"/>
          </p:cNvSpPr>
          <p:nvPr>
            <p:ph type="title"/>
          </p:nvPr>
        </p:nvSpPr>
        <p:spPr>
          <a:xfrm>
            <a:off x="2041337" y="3737589"/>
            <a:ext cx="4968363" cy="1325563"/>
          </a:xfrm>
          <a:prstGeom prst="rect">
            <a:avLst/>
          </a:prstGeom>
        </p:spPr>
        <p:txBody>
          <a:bodyPr anchor="ctr" anchorCtr="0"/>
          <a:lstStyle>
            <a:lvl1pPr algn="ctr">
              <a:defRPr>
                <a:solidFill>
                  <a:schemeClr val="bg1"/>
                </a:solidFill>
              </a:defRPr>
            </a:lvl1pPr>
          </a:lstStyle>
          <a:p>
            <a:r>
              <a:rPr lang="en-US"/>
              <a:t>Click to edit Master title style</a:t>
            </a:r>
          </a:p>
        </p:txBody>
      </p:sp>
      <p:pic>
        <p:nvPicPr>
          <p:cNvPr id="16" name="Picture 15" descr="Logo&#10;&#10;Description automatically generated">
            <a:extLst>
              <a:ext uri="{FF2B5EF4-FFF2-40B4-BE49-F238E27FC236}">
                <a16:creationId xmlns:a16="http://schemas.microsoft.com/office/drawing/2014/main" id="{60DF3E35-3D0C-8F4A-AD82-B3737F162573}"/>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Tree>
    <p:extLst>
      <p:ext uri="{BB962C8B-B14F-4D97-AF65-F5344CB8AC3E}">
        <p14:creationId xmlns:p14="http://schemas.microsoft.com/office/powerpoint/2010/main" val="3323293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Slide 1C">
    <p:spTree>
      <p:nvGrpSpPr>
        <p:cNvPr id="1" name=""/>
        <p:cNvGrpSpPr/>
        <p:nvPr/>
      </p:nvGrpSpPr>
      <p:grpSpPr>
        <a:xfrm>
          <a:off x="0" y="0"/>
          <a:ext cx="0" cy="0"/>
          <a:chOff x="0" y="0"/>
          <a:chExt cx="0" cy="0"/>
        </a:xfrm>
      </p:grpSpPr>
      <p:pic>
        <p:nvPicPr>
          <p:cNvPr id="21" name="Picture Placeholder 3" descr="A picture containing water, outdoor, flying, beach&#10;&#10;Description automatically generated">
            <a:extLst>
              <a:ext uri="{FF2B5EF4-FFF2-40B4-BE49-F238E27FC236}">
                <a16:creationId xmlns:a16="http://schemas.microsoft.com/office/drawing/2014/main" id="{768578F7-833D-7E49-8573-3E6EAAA359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7" name="Rectangle 16">
            <a:extLst>
              <a:ext uri="{FF2B5EF4-FFF2-40B4-BE49-F238E27FC236}">
                <a16:creationId xmlns:a16="http://schemas.microsoft.com/office/drawing/2014/main" id="{B6386538-272D-6B46-A8A0-C99CBCC189AC}"/>
              </a:ext>
            </a:extLst>
          </p:cNvPr>
          <p:cNvSpPr/>
          <p:nvPr userDrawn="1"/>
        </p:nvSpPr>
        <p:spPr>
          <a:xfrm>
            <a:off x="1" y="0"/>
            <a:ext cx="9143999" cy="685799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4F083648-F0AB-A840-95B7-D6ABCBD4F499}"/>
              </a:ext>
            </a:extLst>
          </p:cNvPr>
          <p:cNvSpPr/>
          <p:nvPr userDrawn="1"/>
        </p:nvSpPr>
        <p:spPr>
          <a:xfrm>
            <a:off x="0" y="3230085"/>
            <a:ext cx="9144000" cy="2398425"/>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itle 1">
            <a:extLst>
              <a:ext uri="{FF2B5EF4-FFF2-40B4-BE49-F238E27FC236}">
                <a16:creationId xmlns:a16="http://schemas.microsoft.com/office/drawing/2014/main" id="{D57B826C-5C1B-CE49-85BB-C125D8652F2A}"/>
              </a:ext>
            </a:extLst>
          </p:cNvPr>
          <p:cNvSpPr>
            <a:spLocks noGrp="1"/>
          </p:cNvSpPr>
          <p:nvPr>
            <p:ph type="title"/>
          </p:nvPr>
        </p:nvSpPr>
        <p:spPr>
          <a:xfrm>
            <a:off x="2041337" y="3737589"/>
            <a:ext cx="4968363" cy="1325563"/>
          </a:xfrm>
          <a:prstGeom prst="rect">
            <a:avLst/>
          </a:prstGeom>
        </p:spPr>
        <p:txBody>
          <a:bodyPr anchor="ctr" anchorCtr="0"/>
          <a:lstStyle>
            <a:lvl1pPr algn="ctr">
              <a:defRPr>
                <a:solidFill>
                  <a:schemeClr val="bg1"/>
                </a:solidFill>
              </a:defRPr>
            </a:lvl1pPr>
          </a:lstStyle>
          <a:p>
            <a:r>
              <a:rPr lang="en-US"/>
              <a:t>Click to edit Master title style</a:t>
            </a:r>
          </a:p>
        </p:txBody>
      </p:sp>
      <p:pic>
        <p:nvPicPr>
          <p:cNvPr id="20" name="Picture 19" descr="Logo&#10;&#10;Description automatically generated">
            <a:extLst>
              <a:ext uri="{FF2B5EF4-FFF2-40B4-BE49-F238E27FC236}">
                <a16:creationId xmlns:a16="http://schemas.microsoft.com/office/drawing/2014/main" id="{FF7263B7-A3FC-8146-BE01-492C2C95B2A9}"/>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Tree>
    <p:extLst>
      <p:ext uri="{BB962C8B-B14F-4D97-AF65-F5344CB8AC3E}">
        <p14:creationId xmlns:p14="http://schemas.microsoft.com/office/powerpoint/2010/main" val="2581781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Slide 1D">
    <p:spTree>
      <p:nvGrpSpPr>
        <p:cNvPr id="1" name=""/>
        <p:cNvGrpSpPr/>
        <p:nvPr/>
      </p:nvGrpSpPr>
      <p:grpSpPr>
        <a:xfrm>
          <a:off x="0" y="0"/>
          <a:ext cx="0" cy="0"/>
          <a:chOff x="0" y="0"/>
          <a:chExt cx="0" cy="0"/>
        </a:xfrm>
      </p:grpSpPr>
      <p:pic>
        <p:nvPicPr>
          <p:cNvPr id="21" name="Picture Placeholder 3" descr="A picture containing indoor, sitting, table, counter&#10;&#10;Description automatically generated">
            <a:extLst>
              <a:ext uri="{FF2B5EF4-FFF2-40B4-BE49-F238E27FC236}">
                <a16:creationId xmlns:a16="http://schemas.microsoft.com/office/drawing/2014/main" id="{4270DFAA-9141-7648-AF74-0278CC2675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5"/>
            <a:ext cx="9144000" cy="6858000"/>
          </a:xfrm>
          <a:prstGeom prst="rect">
            <a:avLst/>
          </a:prstGeom>
        </p:spPr>
      </p:pic>
      <p:sp>
        <p:nvSpPr>
          <p:cNvPr id="17" name="Rectangle 16">
            <a:extLst>
              <a:ext uri="{FF2B5EF4-FFF2-40B4-BE49-F238E27FC236}">
                <a16:creationId xmlns:a16="http://schemas.microsoft.com/office/drawing/2014/main" id="{54C79285-338B-3C46-9589-7737E3EB4AED}"/>
              </a:ext>
            </a:extLst>
          </p:cNvPr>
          <p:cNvSpPr/>
          <p:nvPr userDrawn="1"/>
        </p:nvSpPr>
        <p:spPr>
          <a:xfrm>
            <a:off x="1" y="-1"/>
            <a:ext cx="9143999"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E0322BC1-1327-F040-BB54-061C41BFAF6B}"/>
              </a:ext>
            </a:extLst>
          </p:cNvPr>
          <p:cNvSpPr/>
          <p:nvPr userDrawn="1"/>
        </p:nvSpPr>
        <p:spPr>
          <a:xfrm>
            <a:off x="0" y="3230085"/>
            <a:ext cx="9144000" cy="2398425"/>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itle 1">
            <a:extLst>
              <a:ext uri="{FF2B5EF4-FFF2-40B4-BE49-F238E27FC236}">
                <a16:creationId xmlns:a16="http://schemas.microsoft.com/office/drawing/2014/main" id="{9B012FAE-7771-0A40-B3C3-BC4EF3575F9A}"/>
              </a:ext>
            </a:extLst>
          </p:cNvPr>
          <p:cNvSpPr>
            <a:spLocks noGrp="1"/>
          </p:cNvSpPr>
          <p:nvPr>
            <p:ph type="title"/>
          </p:nvPr>
        </p:nvSpPr>
        <p:spPr>
          <a:xfrm>
            <a:off x="2041337" y="3737589"/>
            <a:ext cx="4968363" cy="1325563"/>
          </a:xfrm>
          <a:prstGeom prst="rect">
            <a:avLst/>
          </a:prstGeom>
        </p:spPr>
        <p:txBody>
          <a:bodyPr anchor="ctr" anchorCtr="0"/>
          <a:lstStyle>
            <a:lvl1pPr algn="ctr">
              <a:defRPr>
                <a:solidFill>
                  <a:schemeClr val="bg1"/>
                </a:solidFill>
              </a:defRPr>
            </a:lvl1pPr>
          </a:lstStyle>
          <a:p>
            <a:r>
              <a:rPr lang="en-US"/>
              <a:t>Click to edit Master title style</a:t>
            </a:r>
          </a:p>
        </p:txBody>
      </p:sp>
      <p:pic>
        <p:nvPicPr>
          <p:cNvPr id="20" name="Picture 19" descr="Logo&#10;&#10;Description automatically generated">
            <a:extLst>
              <a:ext uri="{FF2B5EF4-FFF2-40B4-BE49-F238E27FC236}">
                <a16:creationId xmlns:a16="http://schemas.microsoft.com/office/drawing/2014/main" id="{82DC9326-1348-0B41-A5F4-D19F5F64A8F3}"/>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Tree>
    <p:extLst>
      <p:ext uri="{BB962C8B-B14F-4D97-AF65-F5344CB8AC3E}">
        <p14:creationId xmlns:p14="http://schemas.microsoft.com/office/powerpoint/2010/main" val="27911503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Slide 2">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E85DA04-E56B-204B-B176-665853F4579E}"/>
              </a:ext>
            </a:extLst>
          </p:cNvPr>
          <p:cNvGrpSpPr>
            <a:grpSpLocks noChangeAspect="1"/>
          </p:cNvGrpSpPr>
          <p:nvPr userDrawn="1"/>
        </p:nvGrpSpPr>
        <p:grpSpPr>
          <a:xfrm>
            <a:off x="-2" y="6007261"/>
            <a:ext cx="9144002" cy="854468"/>
            <a:chOff x="-6" y="5718713"/>
            <a:chExt cx="12192002" cy="1139290"/>
          </a:xfrm>
        </p:grpSpPr>
        <p:pic>
          <p:nvPicPr>
            <p:cNvPr id="16" name="Picture 15">
              <a:extLst>
                <a:ext uri="{FF2B5EF4-FFF2-40B4-BE49-F238E27FC236}">
                  <a16:creationId xmlns:a16="http://schemas.microsoft.com/office/drawing/2014/main" id="{7C072D2F-6EC4-834A-BFF1-F411282B6D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flipH="1">
              <a:off x="5526350" y="192357"/>
              <a:ext cx="1139290" cy="12192002"/>
            </a:xfrm>
            <a:prstGeom prst="rect">
              <a:avLst/>
            </a:prstGeom>
          </p:spPr>
        </p:pic>
        <p:sp>
          <p:nvSpPr>
            <p:cNvPr id="17" name="Rectangle 16">
              <a:extLst>
                <a:ext uri="{FF2B5EF4-FFF2-40B4-BE49-F238E27FC236}">
                  <a16:creationId xmlns:a16="http://schemas.microsoft.com/office/drawing/2014/main" id="{61D831F3-4787-454D-93BC-C7C4A7A74A69}"/>
                </a:ext>
              </a:extLst>
            </p:cNvPr>
            <p:cNvSpPr/>
            <p:nvPr userDrawn="1"/>
          </p:nvSpPr>
          <p:spPr>
            <a:xfrm rot="10800000">
              <a:off x="-5" y="5947877"/>
              <a:ext cx="7212650" cy="910126"/>
            </a:xfrm>
            <a:prstGeom prst="rect">
              <a:avLst/>
            </a:prstGeom>
            <a:gradFill flip="none" rotWithShape="1">
              <a:gsLst>
                <a:gs pos="0">
                  <a:srgbClr val="FFFFFF"/>
                </a:gs>
                <a:gs pos="100000">
                  <a:srgbClr val="FFFFFF">
                    <a:alpha val="0"/>
                  </a:srgbClr>
                </a:gs>
              </a:gsLst>
              <a:lin ang="10800000" scaled="1"/>
              <a:tileRect/>
            </a:gradFill>
            <a:ln w="12700" cap="flat" cmpd="sng" algn="ctr">
              <a:no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3" name="Picture Placeholder 1"/>
          <p:cNvSpPr>
            <a:spLocks noGrp="1"/>
          </p:cNvSpPr>
          <p:nvPr>
            <p:ph type="pic" sz="quarter" idx="10"/>
          </p:nvPr>
        </p:nvSpPr>
        <p:spPr bwMode="auto">
          <a:xfrm>
            <a:off x="0" y="0"/>
            <a:ext cx="9144000" cy="6858000"/>
          </a:xfrm>
          <a:prstGeom prst="rect">
            <a:avLst/>
          </a:prstGeo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5" name="Rectangle 4">
            <a:extLst>
              <a:ext uri="{FF2B5EF4-FFF2-40B4-BE49-F238E27FC236}">
                <a16:creationId xmlns:a16="http://schemas.microsoft.com/office/drawing/2014/main" id="{740BA904-399B-CD45-88F9-DF016EEE8A17}"/>
              </a:ext>
            </a:extLst>
          </p:cNvPr>
          <p:cNvSpPr/>
          <p:nvPr/>
        </p:nvSpPr>
        <p:spPr>
          <a:xfrm>
            <a:off x="1" y="0"/>
            <a:ext cx="9143999"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BBD62748-1540-4744-8D6B-490EFAA1A4B8}"/>
              </a:ext>
            </a:extLst>
          </p:cNvPr>
          <p:cNvSpPr/>
          <p:nvPr/>
        </p:nvSpPr>
        <p:spPr>
          <a:xfrm>
            <a:off x="0" y="3230085"/>
            <a:ext cx="9144000" cy="239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1">
            <a:extLst>
              <a:ext uri="{FF2B5EF4-FFF2-40B4-BE49-F238E27FC236}">
                <a16:creationId xmlns:a16="http://schemas.microsoft.com/office/drawing/2014/main" id="{3957DA5D-A0EE-1844-A24D-A8D537FA518A}"/>
              </a:ext>
            </a:extLst>
          </p:cNvPr>
          <p:cNvSpPr>
            <a:spLocks noGrp="1"/>
          </p:cNvSpPr>
          <p:nvPr>
            <p:ph type="title"/>
          </p:nvPr>
        </p:nvSpPr>
        <p:spPr>
          <a:xfrm>
            <a:off x="2070833" y="3678597"/>
            <a:ext cx="4968363" cy="1325563"/>
          </a:xfrm>
          <a:prstGeom prst="rect">
            <a:avLst/>
          </a:prstGeom>
        </p:spPr>
        <p:txBody>
          <a:bodyPr anchor="ctr" anchorCtr="0"/>
          <a:lstStyle>
            <a:lvl1pPr algn="ctr">
              <a:defRPr>
                <a:solidFill>
                  <a:schemeClr val="accent1"/>
                </a:solidFill>
              </a:defRPr>
            </a:lvl1pPr>
          </a:lstStyle>
          <a:p>
            <a:r>
              <a:rPr lang="en-US"/>
              <a:t>Click to edit Master title style</a:t>
            </a:r>
          </a:p>
        </p:txBody>
      </p:sp>
      <p:pic>
        <p:nvPicPr>
          <p:cNvPr id="14" name="Picture 13" descr="Logo&#10;&#10;Description automatically generated">
            <a:extLst>
              <a:ext uri="{FF2B5EF4-FFF2-40B4-BE49-F238E27FC236}">
                <a16:creationId xmlns:a16="http://schemas.microsoft.com/office/drawing/2014/main" id="{A72AEB44-594E-014F-80F6-A7A5588D9EEC}"/>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Tree>
    <p:extLst>
      <p:ext uri="{BB962C8B-B14F-4D97-AF65-F5344CB8AC3E}">
        <p14:creationId xmlns:p14="http://schemas.microsoft.com/office/powerpoint/2010/main" val="2662099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mage + Text 1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235B0C9-1B28-3245-86D7-C5C4AED96F13}"/>
              </a:ext>
            </a:extLst>
          </p:cNvPr>
          <p:cNvSpPr>
            <a:spLocks noGrp="1"/>
          </p:cNvSpPr>
          <p:nvPr>
            <p:ph type="title"/>
          </p:nvPr>
        </p:nvSpPr>
        <p:spPr>
          <a:xfrm>
            <a:off x="628650" y="365126"/>
            <a:ext cx="7886700" cy="1325563"/>
          </a:xfrm>
          <a:prstGeom prst="rect">
            <a:avLst/>
          </a:prstGeom>
        </p:spPr>
        <p:txBody>
          <a:bodyPr anchor="ctr" anchorCtr="0"/>
          <a:lstStyle>
            <a:lvl1pPr>
              <a:defRPr sz="4000"/>
            </a:lvl1pPr>
          </a:lstStyle>
          <a:p>
            <a:r>
              <a:rPr lang="en-US"/>
              <a:t>Click to edit Master title style</a:t>
            </a:r>
          </a:p>
        </p:txBody>
      </p:sp>
      <p:sp>
        <p:nvSpPr>
          <p:cNvPr id="8" name="Content Placeholder 7">
            <a:extLst>
              <a:ext uri="{FF2B5EF4-FFF2-40B4-BE49-F238E27FC236}">
                <a16:creationId xmlns:a16="http://schemas.microsoft.com/office/drawing/2014/main" id="{B2138B4F-DEF0-C34B-8BB6-80486868684F}"/>
              </a:ext>
            </a:extLst>
          </p:cNvPr>
          <p:cNvSpPr>
            <a:spLocks noGrp="1"/>
          </p:cNvSpPr>
          <p:nvPr>
            <p:ph sz="quarter" idx="12"/>
          </p:nvPr>
        </p:nvSpPr>
        <p:spPr>
          <a:xfrm>
            <a:off x="4652394" y="1713706"/>
            <a:ext cx="3871913" cy="2765266"/>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descr="A person holding a syringe&#10;&#10;Description automatically generated with low confidence">
            <a:extLst>
              <a:ext uri="{FF2B5EF4-FFF2-40B4-BE49-F238E27FC236}">
                <a16:creationId xmlns:a16="http://schemas.microsoft.com/office/drawing/2014/main" id="{0778F9AF-1741-4646-AD87-4659350B165E}"/>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619693" y="1715294"/>
            <a:ext cx="4033352" cy="2765266"/>
          </a:xfrm>
          <a:prstGeom prst="rect">
            <a:avLst/>
          </a:prstGeom>
        </p:spPr>
      </p:pic>
    </p:spTree>
    <p:extLst>
      <p:ext uri="{BB962C8B-B14F-4D97-AF65-F5344CB8AC3E}">
        <p14:creationId xmlns:p14="http://schemas.microsoft.com/office/powerpoint/2010/main" val="2768190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Slide 2A">
    <p:spTree>
      <p:nvGrpSpPr>
        <p:cNvPr id="1" name=""/>
        <p:cNvGrpSpPr/>
        <p:nvPr/>
      </p:nvGrpSpPr>
      <p:grpSpPr>
        <a:xfrm>
          <a:off x="0" y="0"/>
          <a:ext cx="0" cy="0"/>
          <a:chOff x="0" y="0"/>
          <a:chExt cx="0" cy="0"/>
        </a:xfrm>
      </p:grpSpPr>
      <p:pic>
        <p:nvPicPr>
          <p:cNvPr id="16" name="Picture Placeholder 3">
            <a:extLst>
              <a:ext uri="{FF2B5EF4-FFF2-40B4-BE49-F238E27FC236}">
                <a16:creationId xmlns:a16="http://schemas.microsoft.com/office/drawing/2014/main" id="{D9AD4AFD-6495-EB44-A3B9-0BB1457A46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740BA904-399B-CD45-88F9-DF016EEE8A17}"/>
              </a:ext>
            </a:extLst>
          </p:cNvPr>
          <p:cNvSpPr/>
          <p:nvPr/>
        </p:nvSpPr>
        <p:spPr>
          <a:xfrm>
            <a:off x="1" y="0"/>
            <a:ext cx="9144000"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72924DC1-34D0-BC4E-962B-B9A76D51EEA3}"/>
              </a:ext>
            </a:extLst>
          </p:cNvPr>
          <p:cNvSpPr/>
          <p:nvPr userDrawn="1"/>
        </p:nvSpPr>
        <p:spPr>
          <a:xfrm>
            <a:off x="0" y="3230085"/>
            <a:ext cx="9144000" cy="239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1">
            <a:extLst>
              <a:ext uri="{FF2B5EF4-FFF2-40B4-BE49-F238E27FC236}">
                <a16:creationId xmlns:a16="http://schemas.microsoft.com/office/drawing/2014/main" id="{3957DA5D-A0EE-1844-A24D-A8D537FA518A}"/>
              </a:ext>
            </a:extLst>
          </p:cNvPr>
          <p:cNvSpPr>
            <a:spLocks noGrp="1"/>
          </p:cNvSpPr>
          <p:nvPr>
            <p:ph type="title"/>
          </p:nvPr>
        </p:nvSpPr>
        <p:spPr>
          <a:xfrm>
            <a:off x="2070833" y="3678597"/>
            <a:ext cx="4968363" cy="1325563"/>
          </a:xfrm>
          <a:prstGeom prst="rect">
            <a:avLst/>
          </a:prstGeom>
        </p:spPr>
        <p:txBody>
          <a:bodyPr anchor="ctr" anchorCtr="0"/>
          <a:lstStyle>
            <a:lvl1pPr algn="ctr">
              <a:defRPr>
                <a:solidFill>
                  <a:schemeClr val="accent1"/>
                </a:solidFill>
              </a:defRPr>
            </a:lvl1pPr>
          </a:lstStyle>
          <a:p>
            <a:r>
              <a:rPr lang="en-US"/>
              <a:t>Click to edit Master title style</a:t>
            </a:r>
          </a:p>
        </p:txBody>
      </p:sp>
      <p:pic>
        <p:nvPicPr>
          <p:cNvPr id="17" name="Picture 16" descr="Logo&#10;&#10;Description automatically generated">
            <a:extLst>
              <a:ext uri="{FF2B5EF4-FFF2-40B4-BE49-F238E27FC236}">
                <a16:creationId xmlns:a16="http://schemas.microsoft.com/office/drawing/2014/main" id="{C2D64BA8-2190-C349-9B82-0EA2595AFBC6}"/>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Tree>
    <p:extLst>
      <p:ext uri="{BB962C8B-B14F-4D97-AF65-F5344CB8AC3E}">
        <p14:creationId xmlns:p14="http://schemas.microsoft.com/office/powerpoint/2010/main" val="1492212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Slide 2B">
    <p:spTree>
      <p:nvGrpSpPr>
        <p:cNvPr id="1" name=""/>
        <p:cNvGrpSpPr/>
        <p:nvPr/>
      </p:nvGrpSpPr>
      <p:grpSpPr>
        <a:xfrm>
          <a:off x="0" y="0"/>
          <a:ext cx="0" cy="0"/>
          <a:chOff x="0" y="0"/>
          <a:chExt cx="0" cy="0"/>
        </a:xfrm>
      </p:grpSpPr>
      <p:pic>
        <p:nvPicPr>
          <p:cNvPr id="21" name="Picture Placeholder 3">
            <a:extLst>
              <a:ext uri="{FF2B5EF4-FFF2-40B4-BE49-F238E27FC236}">
                <a16:creationId xmlns:a16="http://schemas.microsoft.com/office/drawing/2014/main" id="{25F93C59-31A0-D249-B631-788E116716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17" name="Rectangle 16">
            <a:extLst>
              <a:ext uri="{FF2B5EF4-FFF2-40B4-BE49-F238E27FC236}">
                <a16:creationId xmlns:a16="http://schemas.microsoft.com/office/drawing/2014/main" id="{0FEDF01C-FE7C-B34A-B5C5-E07CB0085723}"/>
              </a:ext>
            </a:extLst>
          </p:cNvPr>
          <p:cNvSpPr/>
          <p:nvPr userDrawn="1"/>
        </p:nvSpPr>
        <p:spPr>
          <a:xfrm>
            <a:off x="0" y="0"/>
            <a:ext cx="9144001" cy="6858000"/>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AF576F7D-C378-B344-A79E-C63586001E23}"/>
              </a:ext>
            </a:extLst>
          </p:cNvPr>
          <p:cNvSpPr/>
          <p:nvPr userDrawn="1"/>
        </p:nvSpPr>
        <p:spPr>
          <a:xfrm>
            <a:off x="0" y="3230085"/>
            <a:ext cx="9144000" cy="239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itle 1">
            <a:extLst>
              <a:ext uri="{FF2B5EF4-FFF2-40B4-BE49-F238E27FC236}">
                <a16:creationId xmlns:a16="http://schemas.microsoft.com/office/drawing/2014/main" id="{4739127F-BB52-934B-8677-7BB92EA11B07}"/>
              </a:ext>
            </a:extLst>
          </p:cNvPr>
          <p:cNvSpPr>
            <a:spLocks noGrp="1"/>
          </p:cNvSpPr>
          <p:nvPr>
            <p:ph type="title"/>
          </p:nvPr>
        </p:nvSpPr>
        <p:spPr>
          <a:xfrm>
            <a:off x="2070833" y="3678597"/>
            <a:ext cx="4968363" cy="1325563"/>
          </a:xfrm>
          <a:prstGeom prst="rect">
            <a:avLst/>
          </a:prstGeom>
        </p:spPr>
        <p:txBody>
          <a:bodyPr anchor="ctr" anchorCtr="0"/>
          <a:lstStyle>
            <a:lvl1pPr algn="ctr">
              <a:defRPr>
                <a:solidFill>
                  <a:schemeClr val="accent1"/>
                </a:solidFill>
              </a:defRPr>
            </a:lvl1pPr>
          </a:lstStyle>
          <a:p>
            <a:r>
              <a:rPr lang="en-US"/>
              <a:t>Click to edit Master title style</a:t>
            </a:r>
          </a:p>
        </p:txBody>
      </p:sp>
      <p:pic>
        <p:nvPicPr>
          <p:cNvPr id="20" name="Picture 19" descr="Logo&#10;&#10;Description automatically generated">
            <a:extLst>
              <a:ext uri="{FF2B5EF4-FFF2-40B4-BE49-F238E27FC236}">
                <a16:creationId xmlns:a16="http://schemas.microsoft.com/office/drawing/2014/main" id="{ACE5D4B7-A44C-A848-B31B-7F0C1F0D22D0}"/>
              </a:ext>
            </a:extLst>
          </p:cNvPr>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Tree>
    <p:extLst>
      <p:ext uri="{BB962C8B-B14F-4D97-AF65-F5344CB8AC3E}">
        <p14:creationId xmlns:p14="http://schemas.microsoft.com/office/powerpoint/2010/main" val="2561259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RE - One Water">
    <p:spTree>
      <p:nvGrpSpPr>
        <p:cNvPr id="1" name=""/>
        <p:cNvGrpSpPr/>
        <p:nvPr/>
      </p:nvGrpSpPr>
      <p:grpSpPr>
        <a:xfrm>
          <a:off x="0" y="0"/>
          <a:ext cx="0" cy="0"/>
          <a:chOff x="0" y="0"/>
          <a:chExt cx="0" cy="0"/>
        </a:xfrm>
      </p:grpSpPr>
      <p:sp>
        <p:nvSpPr>
          <p:cNvPr id="3" name="7 CuadroTexto">
            <a:extLst>
              <a:ext uri="{FF2B5EF4-FFF2-40B4-BE49-F238E27FC236}">
                <a16:creationId xmlns:a16="http://schemas.microsoft.com/office/drawing/2014/main" id="{C9644E96-9ACF-A345-A633-FE1842F540D5}"/>
              </a:ext>
            </a:extLst>
          </p:cNvPr>
          <p:cNvSpPr txBox="1"/>
          <p:nvPr/>
        </p:nvSpPr>
        <p:spPr>
          <a:xfrm>
            <a:off x="278855" y="1340057"/>
            <a:ext cx="3284444" cy="2970878"/>
          </a:xfrm>
          <a:prstGeom prst="rect">
            <a:avLst/>
          </a:prstGeom>
          <a:noFill/>
        </p:spPr>
        <p:txBody>
          <a:bodyPr wrap="square">
            <a:spAutoFit/>
          </a:bodyPr>
          <a:lstStyle/>
          <a:p>
            <a:pPr algn="r">
              <a:lnSpc>
                <a:spcPct val="150000"/>
              </a:lnSpc>
            </a:pPr>
            <a:r>
              <a:rPr lang="en-US" sz="1050">
                <a:latin typeface="Arial" panose="020B0604020202020204" pitchFamily="34" charset="0"/>
                <a:cs typeface="Arial" panose="020B0604020202020204" pitchFamily="34" charset="0"/>
              </a:rPr>
              <a:t>the movement of water from the environment, to our member partners, and back to the environment. We ensure our member partner communities get the highest quality water using treatment standards that are stricter than state or federal regulatory requirements. Once the water has been used, we run it through our treatment process again before returning it to the environment – often times cleaner than when we received it. Working hand-in-hand with our member partners, GLWA provides water of unquestionable quality and efficient and effective wastewater services. Together, we are </a:t>
            </a:r>
            <a:r>
              <a:rPr lang="en-US" sz="1050" b="1" i="1">
                <a:latin typeface="Arial" panose="020B0604020202020204" pitchFamily="34" charset="0"/>
                <a:cs typeface="Arial" panose="020B0604020202020204" pitchFamily="34" charset="0"/>
              </a:rPr>
              <a:t>One Water</a:t>
            </a:r>
            <a:r>
              <a:rPr lang="en-US" sz="105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D913A8D1-3AA7-8947-A4B6-0193F4896A25}"/>
              </a:ext>
            </a:extLst>
          </p:cNvPr>
          <p:cNvSpPr txBox="1"/>
          <p:nvPr/>
        </p:nvSpPr>
        <p:spPr>
          <a:xfrm>
            <a:off x="356553" y="768570"/>
            <a:ext cx="3206746" cy="369332"/>
          </a:xfrm>
          <a:prstGeom prst="rect">
            <a:avLst/>
          </a:prstGeom>
          <a:noFill/>
        </p:spPr>
        <p:txBody>
          <a:bodyPr wrap="square" rtlCol="0">
            <a:spAutoFit/>
          </a:bodyPr>
          <a:lstStyle/>
          <a:p>
            <a:pPr algn="r"/>
            <a:r>
              <a:rPr lang="en-US" sz="1800">
                <a:solidFill>
                  <a:schemeClr val="accent1"/>
                </a:solidFill>
                <a:latin typeface="Cambria" panose="02040503050406030204" pitchFamily="18" charset="0"/>
                <a:ea typeface="Cambria" panose="02040503050406030204" pitchFamily="18" charset="0"/>
                <a:cs typeface="Arial" panose="020B0604020202020204" pitchFamily="34" charset="0"/>
              </a:rPr>
              <a:t>GLWA is all about </a:t>
            </a:r>
            <a:r>
              <a:rPr lang="en-US" sz="1800" b="1" i="1">
                <a:solidFill>
                  <a:schemeClr val="accent1"/>
                </a:solidFill>
                <a:latin typeface="Cambria" panose="02040503050406030204" pitchFamily="18" charset="0"/>
                <a:ea typeface="Cambria" panose="02040503050406030204" pitchFamily="18" charset="0"/>
                <a:cs typeface="Arial" panose="020B0604020202020204" pitchFamily="34" charset="0"/>
              </a:rPr>
              <a:t>One Water</a:t>
            </a:r>
            <a:r>
              <a:rPr lang="en-US" sz="1800">
                <a:solidFill>
                  <a:schemeClr val="accent1"/>
                </a:solidFill>
                <a:latin typeface="Cambria" panose="02040503050406030204" pitchFamily="18" charset="0"/>
                <a:ea typeface="Cambria" panose="02040503050406030204" pitchFamily="18" charset="0"/>
                <a:cs typeface="Arial" panose="020B0604020202020204" pitchFamily="34" charset="0"/>
              </a:rPr>
              <a:t>...</a:t>
            </a:r>
            <a:endParaRPr lang="en-US" sz="1800" b="1">
              <a:solidFill>
                <a:schemeClr val="accent1"/>
              </a:solidFill>
              <a:latin typeface="Cambria" panose="02040503050406030204" pitchFamily="18" charset="0"/>
              <a:ea typeface="Cambria" panose="02040503050406030204" pitchFamily="18" charset="0"/>
              <a:cs typeface="Lato" charset="0"/>
            </a:endParaRPr>
          </a:p>
        </p:txBody>
      </p:sp>
      <p:grpSp>
        <p:nvGrpSpPr>
          <p:cNvPr id="88" name="Group 87">
            <a:extLst>
              <a:ext uri="{FF2B5EF4-FFF2-40B4-BE49-F238E27FC236}">
                <a16:creationId xmlns:a16="http://schemas.microsoft.com/office/drawing/2014/main" id="{528D7AF3-5360-0744-AADA-882D2A5215B2}"/>
              </a:ext>
            </a:extLst>
          </p:cNvPr>
          <p:cNvGrpSpPr/>
          <p:nvPr userDrawn="1"/>
        </p:nvGrpSpPr>
        <p:grpSpPr>
          <a:xfrm>
            <a:off x="3783793" y="822654"/>
            <a:ext cx="5064937" cy="4663746"/>
            <a:chOff x="241152" y="417488"/>
            <a:chExt cx="6994546" cy="6440512"/>
          </a:xfrm>
        </p:grpSpPr>
        <p:grpSp>
          <p:nvGrpSpPr>
            <p:cNvPr id="89" name="Group 88">
              <a:extLst>
                <a:ext uri="{FF2B5EF4-FFF2-40B4-BE49-F238E27FC236}">
                  <a16:creationId xmlns:a16="http://schemas.microsoft.com/office/drawing/2014/main" id="{E5A8131B-3A2A-F04A-932F-0904CE8747DA}"/>
                </a:ext>
              </a:extLst>
            </p:cNvPr>
            <p:cNvGrpSpPr/>
            <p:nvPr/>
          </p:nvGrpSpPr>
          <p:grpSpPr>
            <a:xfrm>
              <a:off x="665921" y="417488"/>
              <a:ext cx="6427302" cy="6440512"/>
              <a:chOff x="665921" y="210009"/>
              <a:chExt cx="6427302" cy="6440512"/>
            </a:xfrm>
          </p:grpSpPr>
          <p:grpSp>
            <p:nvGrpSpPr>
              <p:cNvPr id="98" name="Group 97">
                <a:extLst>
                  <a:ext uri="{FF2B5EF4-FFF2-40B4-BE49-F238E27FC236}">
                    <a16:creationId xmlns:a16="http://schemas.microsoft.com/office/drawing/2014/main" id="{B51D0E44-B173-F948-95CF-0C468B1E2F4D}"/>
                  </a:ext>
                </a:extLst>
              </p:cNvPr>
              <p:cNvGrpSpPr/>
              <p:nvPr/>
            </p:nvGrpSpPr>
            <p:grpSpPr>
              <a:xfrm>
                <a:off x="665921" y="286991"/>
                <a:ext cx="6427302" cy="6363530"/>
                <a:chOff x="-341241" y="467139"/>
                <a:chExt cx="6427302" cy="6363529"/>
              </a:xfrm>
            </p:grpSpPr>
            <p:pic>
              <p:nvPicPr>
                <p:cNvPr id="108" name="Picture 107" descr="A picture containing kite, man, flying, colorful&#10;&#10;Description automatically generated">
                  <a:extLst>
                    <a:ext uri="{FF2B5EF4-FFF2-40B4-BE49-F238E27FC236}">
                      <a16:creationId xmlns:a16="http://schemas.microsoft.com/office/drawing/2014/main" id="{340EC1B4-AD63-274E-AE9A-B2E6C1C7B7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65174" y="467139"/>
                  <a:ext cx="1828800" cy="1828800"/>
                </a:xfrm>
                <a:prstGeom prst="rect">
                  <a:avLst/>
                </a:prstGeom>
              </p:spPr>
            </p:pic>
            <p:pic>
              <p:nvPicPr>
                <p:cNvPr id="109" name="Picture 108" descr="A picture containing kite, flying, colorful, air&#10;&#10;Description automatically generated">
                  <a:extLst>
                    <a:ext uri="{FF2B5EF4-FFF2-40B4-BE49-F238E27FC236}">
                      <a16:creationId xmlns:a16="http://schemas.microsoft.com/office/drawing/2014/main" id="{D7606035-FE5F-7841-AB8A-ACC97592FF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7261" y="2035035"/>
                  <a:ext cx="1828800" cy="1828800"/>
                </a:xfrm>
                <a:prstGeom prst="rect">
                  <a:avLst/>
                </a:prstGeom>
              </p:spPr>
            </p:pic>
            <p:pic>
              <p:nvPicPr>
                <p:cNvPr id="110" name="Picture 109" descr="A picture containing kite, flying, air, colorful&#10;&#10;Description automatically generated">
                  <a:extLst>
                    <a:ext uri="{FF2B5EF4-FFF2-40B4-BE49-F238E27FC236}">
                      <a16:creationId xmlns:a16="http://schemas.microsoft.com/office/drawing/2014/main" id="{9425A446-0A06-6846-AB21-72832AA350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9695" y="4037773"/>
                  <a:ext cx="1828800" cy="1828800"/>
                </a:xfrm>
                <a:prstGeom prst="rect">
                  <a:avLst/>
                </a:prstGeom>
              </p:spPr>
            </p:pic>
            <p:pic>
              <p:nvPicPr>
                <p:cNvPr id="111" name="Picture 110" descr="A close up of a logo&#10;&#10;Description automatically generated">
                  <a:extLst>
                    <a:ext uri="{FF2B5EF4-FFF2-40B4-BE49-F238E27FC236}">
                      <a16:creationId xmlns:a16="http://schemas.microsoft.com/office/drawing/2014/main" id="{5F307FD7-CA6F-2840-9D96-0EDAF581F4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0956" y="5001868"/>
                  <a:ext cx="1828800" cy="1828800"/>
                </a:xfrm>
                <a:prstGeom prst="rect">
                  <a:avLst/>
                </a:prstGeom>
              </p:spPr>
            </p:pic>
            <p:pic>
              <p:nvPicPr>
                <p:cNvPr id="112" name="Picture 111" descr="A picture containing flying, kite, air, colorful&#10;&#10;Description automatically generated">
                  <a:extLst>
                    <a:ext uri="{FF2B5EF4-FFF2-40B4-BE49-F238E27FC236}">
                      <a16:creationId xmlns:a16="http://schemas.microsoft.com/office/drawing/2014/main" id="{A0AF619C-B400-5F4D-ACCE-A0A1BE7FCB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2522" y="4107345"/>
                  <a:ext cx="1828800" cy="1828800"/>
                </a:xfrm>
                <a:prstGeom prst="rect">
                  <a:avLst/>
                </a:prstGeom>
              </p:spPr>
            </p:pic>
            <p:pic>
              <p:nvPicPr>
                <p:cNvPr id="113" name="Picture 112" descr="A picture containing flying, air, bird, large&#10;&#10;Description automatically generated">
                  <a:extLst>
                    <a:ext uri="{FF2B5EF4-FFF2-40B4-BE49-F238E27FC236}">
                      <a16:creationId xmlns:a16="http://schemas.microsoft.com/office/drawing/2014/main" id="{8C3A605A-4F1F-F04A-AAB3-4480618C8CF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1241" y="2117035"/>
                  <a:ext cx="1828800" cy="1828800"/>
                </a:xfrm>
                <a:prstGeom prst="rect">
                  <a:avLst/>
                </a:prstGeom>
              </p:spPr>
            </p:pic>
            <p:pic>
              <p:nvPicPr>
                <p:cNvPr id="114" name="Picture 113" descr="A picture containing man, white&#10;&#10;Description automatically generated">
                  <a:extLst>
                    <a:ext uri="{FF2B5EF4-FFF2-40B4-BE49-F238E27FC236}">
                      <a16:creationId xmlns:a16="http://schemas.microsoft.com/office/drawing/2014/main" id="{7967D450-9651-F243-91D9-8017FC0076E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1934" y="489501"/>
                  <a:ext cx="1828800" cy="1828800"/>
                </a:xfrm>
                <a:prstGeom prst="rect">
                  <a:avLst/>
                </a:prstGeom>
              </p:spPr>
            </p:pic>
          </p:grpSp>
          <p:grpSp>
            <p:nvGrpSpPr>
              <p:cNvPr id="99" name="Group 98">
                <a:extLst>
                  <a:ext uri="{FF2B5EF4-FFF2-40B4-BE49-F238E27FC236}">
                    <a16:creationId xmlns:a16="http://schemas.microsoft.com/office/drawing/2014/main" id="{CD31502D-DED5-8C49-902D-2153D69C2F7D}"/>
                  </a:ext>
                </a:extLst>
              </p:cNvPr>
              <p:cNvGrpSpPr/>
              <p:nvPr/>
            </p:nvGrpSpPr>
            <p:grpSpPr>
              <a:xfrm>
                <a:off x="723077" y="210009"/>
                <a:ext cx="6362030" cy="6136479"/>
                <a:chOff x="848228" y="1180514"/>
                <a:chExt cx="4779887" cy="4610427"/>
              </a:xfrm>
            </p:grpSpPr>
            <p:pic>
              <p:nvPicPr>
                <p:cNvPr id="101" name="Picture 100" descr="A picture containing game&#10;&#10;Description automatically generated">
                  <a:extLst>
                    <a:ext uri="{FF2B5EF4-FFF2-40B4-BE49-F238E27FC236}">
                      <a16:creationId xmlns:a16="http://schemas.microsoft.com/office/drawing/2014/main" id="{21ADEDED-15F3-C04B-B46C-DC22AAFF3C0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38776" y="1180514"/>
                  <a:ext cx="1135541" cy="1135541"/>
                </a:xfrm>
                <a:prstGeom prst="rect">
                  <a:avLst/>
                </a:prstGeom>
              </p:spPr>
            </p:pic>
            <p:pic>
              <p:nvPicPr>
                <p:cNvPr id="102" name="Picture 101" descr="A picture containing game&#10;&#10;Description automatically generated">
                  <a:extLst>
                    <a:ext uri="{FF2B5EF4-FFF2-40B4-BE49-F238E27FC236}">
                      <a16:creationId xmlns:a16="http://schemas.microsoft.com/office/drawing/2014/main" id="{B4E0823F-BD10-5241-835A-2C29465B82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00512" y="1835571"/>
                  <a:ext cx="1135541" cy="1135541"/>
                </a:xfrm>
                <a:prstGeom prst="rect">
                  <a:avLst/>
                </a:prstGeom>
              </p:spPr>
            </p:pic>
            <p:pic>
              <p:nvPicPr>
                <p:cNvPr id="103" name="Picture 102" descr="A picture containing room&#10;&#10;Description automatically generated">
                  <a:extLst>
                    <a:ext uri="{FF2B5EF4-FFF2-40B4-BE49-F238E27FC236}">
                      <a16:creationId xmlns:a16="http://schemas.microsoft.com/office/drawing/2014/main" id="{11A25D1C-9C43-5F48-AD8C-EAE6D50059B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92574" y="3389177"/>
                  <a:ext cx="1135541" cy="1135541"/>
                </a:xfrm>
                <a:prstGeom prst="rect">
                  <a:avLst/>
                </a:prstGeom>
              </p:spPr>
            </p:pic>
            <p:pic>
              <p:nvPicPr>
                <p:cNvPr id="104" name="Picture 103">
                  <a:extLst>
                    <a:ext uri="{FF2B5EF4-FFF2-40B4-BE49-F238E27FC236}">
                      <a16:creationId xmlns:a16="http://schemas.microsoft.com/office/drawing/2014/main" id="{ADADB99A-A6AA-B74F-9A11-CAD424682ED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514395" y="4645460"/>
                  <a:ext cx="1135541" cy="1135541"/>
                </a:xfrm>
                <a:prstGeom prst="rect">
                  <a:avLst/>
                </a:prstGeom>
              </p:spPr>
            </p:pic>
            <p:pic>
              <p:nvPicPr>
                <p:cNvPr id="105" name="Picture 104" descr="A picture containing game&#10;&#10;Description automatically generated">
                  <a:extLst>
                    <a:ext uri="{FF2B5EF4-FFF2-40B4-BE49-F238E27FC236}">
                      <a16:creationId xmlns:a16="http://schemas.microsoft.com/office/drawing/2014/main" id="{90D31F99-F5A0-1F44-937E-6847B9CF434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42135" y="4655400"/>
                  <a:ext cx="1135541" cy="1135541"/>
                </a:xfrm>
                <a:prstGeom prst="rect">
                  <a:avLst/>
                </a:prstGeom>
              </p:spPr>
            </p:pic>
            <p:pic>
              <p:nvPicPr>
                <p:cNvPr id="106" name="Picture 105" descr="A close up of a logo&#10;&#10;Description automatically generated">
                  <a:extLst>
                    <a:ext uri="{FF2B5EF4-FFF2-40B4-BE49-F238E27FC236}">
                      <a16:creationId xmlns:a16="http://schemas.microsoft.com/office/drawing/2014/main" id="{56EA484A-8B77-1842-A027-D89ECB35A51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48228" y="3452898"/>
                  <a:ext cx="1135541" cy="1135541"/>
                </a:xfrm>
                <a:prstGeom prst="rect">
                  <a:avLst/>
                </a:prstGeom>
              </p:spPr>
            </p:pic>
            <p:pic>
              <p:nvPicPr>
                <p:cNvPr id="107" name="Picture 106" descr="A picture containing game&#10;&#10;Description automatically generated">
                  <a:extLst>
                    <a:ext uri="{FF2B5EF4-FFF2-40B4-BE49-F238E27FC236}">
                      <a16:creationId xmlns:a16="http://schemas.microsoft.com/office/drawing/2014/main" id="{259EFADC-8A26-2149-8CF3-D19F74FADA9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26525" y="1895941"/>
                  <a:ext cx="1135541" cy="1135541"/>
                </a:xfrm>
                <a:prstGeom prst="rect">
                  <a:avLst/>
                </a:prstGeom>
              </p:spPr>
            </p:pic>
          </p:grpSp>
          <p:sp>
            <p:nvSpPr>
              <p:cNvPr id="100" name="Rectangle 99">
                <a:extLst>
                  <a:ext uri="{FF2B5EF4-FFF2-40B4-BE49-F238E27FC236}">
                    <a16:creationId xmlns:a16="http://schemas.microsoft.com/office/drawing/2014/main" id="{315311BF-4420-F542-8CEB-D3A6115F8E07}"/>
                  </a:ext>
                </a:extLst>
              </p:cNvPr>
              <p:cNvSpPr/>
              <p:nvPr/>
            </p:nvSpPr>
            <p:spPr>
              <a:xfrm>
                <a:off x="1783061" y="2763924"/>
                <a:ext cx="4157872" cy="1200546"/>
              </a:xfrm>
              <a:prstGeom prst="rect">
                <a:avLst/>
              </a:prstGeom>
            </p:spPr>
            <p:txBody>
              <a:bodyPr wrap="square">
                <a:spAutoFit/>
              </a:bodyPr>
              <a:lstStyle/>
              <a:p>
                <a:pPr algn="ctr"/>
                <a:r>
                  <a:rPr lang="en-US" sz="2000" b="1">
                    <a:solidFill>
                      <a:srgbClr val="235D7F"/>
                    </a:solidFill>
                    <a:effectLst/>
                    <a:latin typeface="Arial Black" panose="020B0604020202020204" pitchFamily="34" charset="0"/>
                    <a:cs typeface="Arial Black" panose="020B0604020202020204" pitchFamily="34" charset="0"/>
                  </a:rPr>
                  <a:t>The One</a:t>
                </a:r>
              </a:p>
              <a:p>
                <a:pPr algn="ctr"/>
                <a:r>
                  <a:rPr lang="en-US" sz="2000" b="1">
                    <a:solidFill>
                      <a:srgbClr val="235D7F"/>
                    </a:solidFill>
                    <a:effectLst/>
                    <a:latin typeface="Arial Black" panose="020B0604020202020204" pitchFamily="34" charset="0"/>
                    <a:cs typeface="Arial Black" panose="020B0604020202020204" pitchFamily="34" charset="0"/>
                  </a:rPr>
                  <a:t>Water Cycle</a:t>
                </a:r>
              </a:p>
            </p:txBody>
          </p:sp>
        </p:grpSp>
        <p:grpSp>
          <p:nvGrpSpPr>
            <p:cNvPr id="90" name="Group 89">
              <a:extLst>
                <a:ext uri="{FF2B5EF4-FFF2-40B4-BE49-F238E27FC236}">
                  <a16:creationId xmlns:a16="http://schemas.microsoft.com/office/drawing/2014/main" id="{4E34E951-74D9-7A45-9B6D-A37781974833}"/>
                </a:ext>
              </a:extLst>
            </p:cNvPr>
            <p:cNvGrpSpPr/>
            <p:nvPr/>
          </p:nvGrpSpPr>
          <p:grpSpPr>
            <a:xfrm>
              <a:off x="241152" y="477986"/>
              <a:ext cx="6994546" cy="6031488"/>
              <a:chOff x="241152" y="477986"/>
              <a:chExt cx="6994546" cy="6031488"/>
            </a:xfrm>
          </p:grpSpPr>
          <p:sp>
            <p:nvSpPr>
              <p:cNvPr id="91" name="Rectangle 90">
                <a:extLst>
                  <a:ext uri="{FF2B5EF4-FFF2-40B4-BE49-F238E27FC236}">
                    <a16:creationId xmlns:a16="http://schemas.microsoft.com/office/drawing/2014/main" id="{381422A0-9A43-B846-9FF5-1742924861BB}"/>
                  </a:ext>
                </a:extLst>
              </p:cNvPr>
              <p:cNvSpPr/>
              <p:nvPr/>
            </p:nvSpPr>
            <p:spPr>
              <a:xfrm>
                <a:off x="3338754" y="477986"/>
                <a:ext cx="1015022" cy="307777"/>
              </a:xfrm>
              <a:prstGeom prst="rect">
                <a:avLst/>
              </a:prstGeom>
            </p:spPr>
            <p:txBody>
              <a:bodyPr wrap="none">
                <a:spAutoFit/>
              </a:bodyPr>
              <a:lstStyle/>
              <a:p>
                <a:pPr algn="ctr"/>
                <a:r>
                  <a:rPr lang="en-US" sz="700">
                    <a:solidFill>
                      <a:srgbClr val="235D7F"/>
                    </a:solidFill>
                    <a:latin typeface="Arial" panose="020B0604020202020204" pitchFamily="34" charset="0"/>
                    <a:cs typeface="Arial" panose="020B0604020202020204" pitchFamily="34" charset="0"/>
                  </a:rPr>
                  <a:t>LAKE OR RIVER AS</a:t>
                </a:r>
                <a:br>
                  <a:rPr lang="en-US" sz="700">
                    <a:solidFill>
                      <a:srgbClr val="235D7F"/>
                    </a:solidFill>
                    <a:latin typeface="Arial" panose="020B0604020202020204" pitchFamily="34" charset="0"/>
                    <a:cs typeface="Arial" panose="020B0604020202020204" pitchFamily="34" charset="0"/>
                  </a:rPr>
                </a:br>
                <a:r>
                  <a:rPr lang="en-US" sz="700">
                    <a:solidFill>
                      <a:srgbClr val="235D7F"/>
                    </a:solidFill>
                    <a:latin typeface="Arial" panose="020B0604020202020204" pitchFamily="34" charset="0"/>
                    <a:cs typeface="Arial" panose="020B0604020202020204" pitchFamily="34" charset="0"/>
                  </a:rPr>
                  <a:t>SOURCE WATER</a:t>
                </a:r>
              </a:p>
            </p:txBody>
          </p:sp>
          <p:sp>
            <p:nvSpPr>
              <p:cNvPr id="92" name="Rectangle 91">
                <a:extLst>
                  <a:ext uri="{FF2B5EF4-FFF2-40B4-BE49-F238E27FC236}">
                    <a16:creationId xmlns:a16="http://schemas.microsoft.com/office/drawing/2014/main" id="{DADBA61D-9D49-3145-A621-0F5D957EC7F1}"/>
                  </a:ext>
                </a:extLst>
              </p:cNvPr>
              <p:cNvSpPr/>
              <p:nvPr/>
            </p:nvSpPr>
            <p:spPr>
              <a:xfrm>
                <a:off x="6235301" y="1842967"/>
                <a:ext cx="729687" cy="415498"/>
              </a:xfrm>
              <a:prstGeom prst="rect">
                <a:avLst/>
              </a:prstGeom>
            </p:spPr>
            <p:txBody>
              <a:bodyPr wrap="none">
                <a:spAutoFit/>
              </a:bodyPr>
              <a:lstStyle/>
              <a:p>
                <a:r>
                  <a:rPr lang="en-US" sz="700">
                    <a:solidFill>
                      <a:srgbClr val="235D7F"/>
                    </a:solidFill>
                    <a:latin typeface="Arial" panose="020B0604020202020204" pitchFamily="34" charset="0"/>
                    <a:cs typeface="Arial" panose="020B0604020202020204" pitchFamily="34" charset="0"/>
                  </a:rPr>
                  <a:t>WATER</a:t>
                </a:r>
                <a:br>
                  <a:rPr lang="en-US" sz="700">
                    <a:solidFill>
                      <a:srgbClr val="235D7F"/>
                    </a:solidFill>
                    <a:latin typeface="Arial" panose="020B0604020202020204" pitchFamily="34" charset="0"/>
                    <a:cs typeface="Arial" panose="020B0604020202020204" pitchFamily="34" charset="0"/>
                  </a:rPr>
                </a:br>
                <a:r>
                  <a:rPr lang="en-US" sz="700">
                    <a:solidFill>
                      <a:srgbClr val="235D7F"/>
                    </a:solidFill>
                    <a:latin typeface="Arial" panose="020B0604020202020204" pitchFamily="34" charset="0"/>
                    <a:cs typeface="Arial" panose="020B0604020202020204" pitchFamily="34" charset="0"/>
                  </a:rPr>
                  <a:t>TREATMENT</a:t>
                </a:r>
                <a:br>
                  <a:rPr lang="en-US" sz="700">
                    <a:solidFill>
                      <a:srgbClr val="235D7F"/>
                    </a:solidFill>
                    <a:latin typeface="Arial" panose="020B0604020202020204" pitchFamily="34" charset="0"/>
                    <a:cs typeface="Arial" panose="020B0604020202020204" pitchFamily="34" charset="0"/>
                  </a:rPr>
                </a:br>
                <a:r>
                  <a:rPr lang="en-US" sz="700">
                    <a:solidFill>
                      <a:srgbClr val="235D7F"/>
                    </a:solidFill>
                    <a:latin typeface="Arial" panose="020B0604020202020204" pitchFamily="34" charset="0"/>
                    <a:cs typeface="Arial" panose="020B0604020202020204" pitchFamily="34" charset="0"/>
                  </a:rPr>
                  <a:t>FACILITIES</a:t>
                </a:r>
              </a:p>
            </p:txBody>
          </p:sp>
          <p:sp>
            <p:nvSpPr>
              <p:cNvPr id="93" name="Rectangle 92">
                <a:extLst>
                  <a:ext uri="{FF2B5EF4-FFF2-40B4-BE49-F238E27FC236}">
                    <a16:creationId xmlns:a16="http://schemas.microsoft.com/office/drawing/2014/main" id="{B44485DD-B054-2546-92ED-6CB3B2E41AEB}"/>
                  </a:ext>
                </a:extLst>
              </p:cNvPr>
              <p:cNvSpPr/>
              <p:nvPr/>
            </p:nvSpPr>
            <p:spPr>
              <a:xfrm>
                <a:off x="460381" y="1971534"/>
                <a:ext cx="1103187" cy="307777"/>
              </a:xfrm>
              <a:prstGeom prst="rect">
                <a:avLst/>
              </a:prstGeom>
            </p:spPr>
            <p:txBody>
              <a:bodyPr wrap="none">
                <a:spAutoFit/>
              </a:bodyPr>
              <a:lstStyle/>
              <a:p>
                <a:pPr algn="r"/>
                <a:r>
                  <a:rPr lang="en-US" sz="700">
                    <a:solidFill>
                      <a:srgbClr val="235D7F"/>
                    </a:solidFill>
                    <a:latin typeface="Arial" panose="020B0604020202020204" pitchFamily="34" charset="0"/>
                    <a:cs typeface="Arial" panose="020B0604020202020204" pitchFamily="34" charset="0"/>
                  </a:rPr>
                  <a:t>WATER RESOURCE</a:t>
                </a:r>
                <a:br>
                  <a:rPr lang="en-US" sz="700">
                    <a:solidFill>
                      <a:srgbClr val="235D7F"/>
                    </a:solidFill>
                    <a:latin typeface="Arial" panose="020B0604020202020204" pitchFamily="34" charset="0"/>
                    <a:cs typeface="Arial" panose="020B0604020202020204" pitchFamily="34" charset="0"/>
                  </a:rPr>
                </a:br>
                <a:r>
                  <a:rPr lang="en-US" sz="700">
                    <a:solidFill>
                      <a:srgbClr val="235D7F"/>
                    </a:solidFill>
                    <a:latin typeface="Arial" panose="020B0604020202020204" pitchFamily="34" charset="0"/>
                    <a:cs typeface="Arial" panose="020B0604020202020204" pitchFamily="34" charset="0"/>
                  </a:rPr>
                  <a:t>RECOVERY FACILITY</a:t>
                </a:r>
              </a:p>
            </p:txBody>
          </p:sp>
          <p:sp>
            <p:nvSpPr>
              <p:cNvPr id="94" name="Rectangle 93">
                <a:extLst>
                  <a:ext uri="{FF2B5EF4-FFF2-40B4-BE49-F238E27FC236}">
                    <a16:creationId xmlns:a16="http://schemas.microsoft.com/office/drawing/2014/main" id="{B0DD9857-00BE-5445-80AB-DE6C2D828AA2}"/>
                  </a:ext>
                </a:extLst>
              </p:cNvPr>
              <p:cNvSpPr/>
              <p:nvPr/>
            </p:nvSpPr>
            <p:spPr>
              <a:xfrm>
                <a:off x="6663105" y="3965400"/>
                <a:ext cx="572593" cy="307777"/>
              </a:xfrm>
              <a:prstGeom prst="rect">
                <a:avLst/>
              </a:prstGeom>
            </p:spPr>
            <p:txBody>
              <a:bodyPr wrap="none">
                <a:spAutoFit/>
              </a:bodyPr>
              <a:lstStyle/>
              <a:p>
                <a:r>
                  <a:rPr lang="en-US" sz="700">
                    <a:solidFill>
                      <a:srgbClr val="235D7F"/>
                    </a:solidFill>
                    <a:latin typeface="Arial" panose="020B0604020202020204" pitchFamily="34" charset="0"/>
                    <a:cs typeface="Arial" panose="020B0604020202020204" pitchFamily="34" charset="0"/>
                  </a:rPr>
                  <a:t>PUMP</a:t>
                </a:r>
                <a:br>
                  <a:rPr lang="en-US" sz="700">
                    <a:solidFill>
                      <a:srgbClr val="235D7F"/>
                    </a:solidFill>
                    <a:latin typeface="Arial" panose="020B0604020202020204" pitchFamily="34" charset="0"/>
                    <a:cs typeface="Arial" panose="020B0604020202020204" pitchFamily="34" charset="0"/>
                  </a:rPr>
                </a:br>
                <a:r>
                  <a:rPr lang="en-US" sz="700">
                    <a:solidFill>
                      <a:srgbClr val="235D7F"/>
                    </a:solidFill>
                    <a:latin typeface="Arial" panose="020B0604020202020204" pitchFamily="34" charset="0"/>
                    <a:cs typeface="Arial" panose="020B0604020202020204" pitchFamily="34" charset="0"/>
                  </a:rPr>
                  <a:t>STATION</a:t>
                </a:r>
              </a:p>
            </p:txBody>
          </p:sp>
          <p:sp>
            <p:nvSpPr>
              <p:cNvPr id="95" name="Rectangle 94">
                <a:extLst>
                  <a:ext uri="{FF2B5EF4-FFF2-40B4-BE49-F238E27FC236}">
                    <a16:creationId xmlns:a16="http://schemas.microsoft.com/office/drawing/2014/main" id="{B7651FA1-34B2-4748-86DE-4A415722FCF6}"/>
                  </a:ext>
                </a:extLst>
              </p:cNvPr>
              <p:cNvSpPr/>
              <p:nvPr/>
            </p:nvSpPr>
            <p:spPr>
              <a:xfrm>
                <a:off x="4506604" y="6201697"/>
                <a:ext cx="1164101" cy="307777"/>
              </a:xfrm>
              <a:prstGeom prst="rect">
                <a:avLst/>
              </a:prstGeom>
            </p:spPr>
            <p:txBody>
              <a:bodyPr wrap="none">
                <a:spAutoFit/>
              </a:bodyPr>
              <a:lstStyle/>
              <a:p>
                <a:pPr algn="ctr"/>
                <a:r>
                  <a:rPr lang="en-US" sz="700">
                    <a:solidFill>
                      <a:srgbClr val="235D7F"/>
                    </a:solidFill>
                    <a:latin typeface="Arial" panose="020B0604020202020204" pitchFamily="34" charset="0"/>
                    <a:cs typeface="Arial" panose="020B0604020202020204" pitchFamily="34" charset="0"/>
                  </a:rPr>
                  <a:t>WATER DISTRIBUTION</a:t>
                </a:r>
                <a:br>
                  <a:rPr lang="en-US" sz="700">
                    <a:solidFill>
                      <a:srgbClr val="235D7F"/>
                    </a:solidFill>
                    <a:latin typeface="Arial" panose="020B0604020202020204" pitchFamily="34" charset="0"/>
                    <a:cs typeface="Arial" panose="020B0604020202020204" pitchFamily="34" charset="0"/>
                  </a:rPr>
                </a:br>
                <a:r>
                  <a:rPr lang="en-US" sz="700">
                    <a:solidFill>
                      <a:srgbClr val="235D7F"/>
                    </a:solidFill>
                    <a:latin typeface="Arial" panose="020B0604020202020204" pitchFamily="34" charset="0"/>
                    <a:cs typeface="Arial" panose="020B0604020202020204" pitchFamily="34" charset="0"/>
                  </a:rPr>
                  <a:t>MAINS</a:t>
                </a:r>
              </a:p>
            </p:txBody>
          </p:sp>
          <p:sp>
            <p:nvSpPr>
              <p:cNvPr id="96" name="Rectangle 95">
                <a:extLst>
                  <a:ext uri="{FF2B5EF4-FFF2-40B4-BE49-F238E27FC236}">
                    <a16:creationId xmlns:a16="http://schemas.microsoft.com/office/drawing/2014/main" id="{BB021BF7-BE8A-4A45-A7D4-862AD39B46DF}"/>
                  </a:ext>
                </a:extLst>
              </p:cNvPr>
              <p:cNvSpPr/>
              <p:nvPr/>
            </p:nvSpPr>
            <p:spPr>
              <a:xfrm>
                <a:off x="2357502" y="6201697"/>
                <a:ext cx="930063" cy="307777"/>
              </a:xfrm>
              <a:prstGeom prst="rect">
                <a:avLst/>
              </a:prstGeom>
            </p:spPr>
            <p:txBody>
              <a:bodyPr wrap="none">
                <a:spAutoFit/>
              </a:bodyPr>
              <a:lstStyle/>
              <a:p>
                <a:pPr algn="ctr"/>
                <a:r>
                  <a:rPr lang="en-US" sz="700">
                    <a:solidFill>
                      <a:srgbClr val="235D7F"/>
                    </a:solidFill>
                    <a:latin typeface="Arial" panose="020B0604020202020204" pitchFamily="34" charset="0"/>
                    <a:cs typeface="Arial" panose="020B0604020202020204" pitchFamily="34" charset="0"/>
                  </a:rPr>
                  <a:t>HOME/BUSINESS</a:t>
                </a:r>
                <a:br>
                  <a:rPr lang="en-US" sz="700">
                    <a:solidFill>
                      <a:srgbClr val="235D7F"/>
                    </a:solidFill>
                    <a:latin typeface="Arial" panose="020B0604020202020204" pitchFamily="34" charset="0"/>
                    <a:cs typeface="Arial" panose="020B0604020202020204" pitchFamily="34" charset="0"/>
                  </a:rPr>
                </a:br>
                <a:r>
                  <a:rPr lang="en-US" sz="700">
                    <a:solidFill>
                      <a:srgbClr val="235D7F"/>
                    </a:solidFill>
                    <a:latin typeface="Arial" panose="020B0604020202020204" pitchFamily="34" charset="0"/>
                    <a:cs typeface="Arial" panose="020B0604020202020204" pitchFamily="34" charset="0"/>
                  </a:rPr>
                  <a:t>SERVICE LINES</a:t>
                </a:r>
              </a:p>
            </p:txBody>
          </p:sp>
          <p:sp>
            <p:nvSpPr>
              <p:cNvPr id="97" name="Rectangle 96">
                <a:extLst>
                  <a:ext uri="{FF2B5EF4-FFF2-40B4-BE49-F238E27FC236}">
                    <a16:creationId xmlns:a16="http://schemas.microsoft.com/office/drawing/2014/main" id="{2D71F8F1-F42F-BF40-ACBE-749728411FC1}"/>
                  </a:ext>
                </a:extLst>
              </p:cNvPr>
              <p:cNvSpPr/>
              <p:nvPr/>
            </p:nvSpPr>
            <p:spPr>
              <a:xfrm>
                <a:off x="241152" y="3985278"/>
                <a:ext cx="824265" cy="415498"/>
              </a:xfrm>
              <a:prstGeom prst="rect">
                <a:avLst/>
              </a:prstGeom>
            </p:spPr>
            <p:txBody>
              <a:bodyPr wrap="none">
                <a:spAutoFit/>
              </a:bodyPr>
              <a:lstStyle/>
              <a:p>
                <a:pPr algn="r"/>
                <a:r>
                  <a:rPr lang="en-US" sz="700">
                    <a:solidFill>
                      <a:srgbClr val="235D7F"/>
                    </a:solidFill>
                    <a:latin typeface="Arial" panose="020B0604020202020204" pitchFamily="34" charset="0"/>
                    <a:cs typeface="Arial" panose="020B0604020202020204" pitchFamily="34" charset="0"/>
                  </a:rPr>
                  <a:t>WASTEWATER</a:t>
                </a:r>
                <a:br>
                  <a:rPr lang="en-US" sz="700">
                    <a:solidFill>
                      <a:srgbClr val="235D7F"/>
                    </a:solidFill>
                    <a:latin typeface="Arial" panose="020B0604020202020204" pitchFamily="34" charset="0"/>
                    <a:cs typeface="Arial" panose="020B0604020202020204" pitchFamily="34" charset="0"/>
                  </a:rPr>
                </a:br>
                <a:r>
                  <a:rPr lang="en-US" sz="700">
                    <a:solidFill>
                      <a:srgbClr val="235D7F"/>
                    </a:solidFill>
                    <a:latin typeface="Arial" panose="020B0604020202020204" pitchFamily="34" charset="0"/>
                    <a:cs typeface="Arial" panose="020B0604020202020204" pitchFamily="34" charset="0"/>
                  </a:rPr>
                  <a:t>COLLECTION</a:t>
                </a:r>
                <a:br>
                  <a:rPr lang="en-US" sz="700">
                    <a:solidFill>
                      <a:srgbClr val="235D7F"/>
                    </a:solidFill>
                    <a:latin typeface="Arial" panose="020B0604020202020204" pitchFamily="34" charset="0"/>
                    <a:cs typeface="Arial" panose="020B0604020202020204" pitchFamily="34" charset="0"/>
                  </a:rPr>
                </a:br>
                <a:r>
                  <a:rPr lang="en-US" sz="700">
                    <a:solidFill>
                      <a:srgbClr val="235D7F"/>
                    </a:solidFill>
                    <a:latin typeface="Arial" panose="020B0604020202020204" pitchFamily="34" charset="0"/>
                    <a:cs typeface="Arial" panose="020B0604020202020204" pitchFamily="34" charset="0"/>
                  </a:rPr>
                  <a:t>SYSTEM</a:t>
                </a:r>
              </a:p>
            </p:txBody>
          </p:sp>
        </p:grpSp>
      </p:grpSp>
    </p:spTree>
    <p:extLst>
      <p:ext uri="{BB962C8B-B14F-4D97-AF65-F5344CB8AC3E}">
        <p14:creationId xmlns:p14="http://schemas.microsoft.com/office/powerpoint/2010/main" val="222397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RE - Mission">
    <p:spTree>
      <p:nvGrpSpPr>
        <p:cNvPr id="1" name=""/>
        <p:cNvGrpSpPr/>
        <p:nvPr/>
      </p:nvGrpSpPr>
      <p:grpSpPr>
        <a:xfrm>
          <a:off x="0" y="0"/>
          <a:ext cx="0" cy="0"/>
          <a:chOff x="0" y="0"/>
          <a:chExt cx="0" cy="0"/>
        </a:xfrm>
      </p:grpSpPr>
      <p:sp>
        <p:nvSpPr>
          <p:cNvPr id="5" name="7 CuadroTexto">
            <a:extLst>
              <a:ext uri="{FF2B5EF4-FFF2-40B4-BE49-F238E27FC236}">
                <a16:creationId xmlns:a16="http://schemas.microsoft.com/office/drawing/2014/main" id="{B3717907-7C4B-6043-B0F7-3B627FF8E533}"/>
              </a:ext>
            </a:extLst>
          </p:cNvPr>
          <p:cNvSpPr txBox="1"/>
          <p:nvPr userDrawn="1"/>
        </p:nvSpPr>
        <p:spPr>
          <a:xfrm>
            <a:off x="1234821" y="2510521"/>
            <a:ext cx="6674357" cy="2246769"/>
          </a:xfrm>
          <a:prstGeom prst="rect">
            <a:avLst/>
          </a:prstGeom>
          <a:noFill/>
        </p:spPr>
        <p:txBody>
          <a:bodyPr wrap="square">
            <a:spAutoFit/>
          </a:bodyPr>
          <a:lstStyle/>
          <a:p>
            <a:pPr algn="ctr">
              <a:defRPr/>
            </a:pPr>
            <a:r>
              <a:rPr lang="en-US" sz="2800" b="0" i="0">
                <a:effectLst/>
                <a:latin typeface="Cambria" panose="02040503050406030204" pitchFamily="18" charset="0"/>
                <a:ea typeface="Cambria" panose="02040503050406030204" pitchFamily="18" charset="0"/>
              </a:rPr>
              <a:t>To exceed our customers' expectations by utilizing best practices in the treatment and transmission of water and wastewater, while promoting healthy communities and economic growth.</a:t>
            </a:r>
            <a:endParaRPr lang="en-US" sz="2800">
              <a:latin typeface="Cambria" panose="02040503050406030204" pitchFamily="18" charset="0"/>
              <a:ea typeface="Cambria" panose="02040503050406030204" pitchFamily="18" charset="0"/>
              <a:cs typeface="Lato" charset="0"/>
            </a:endParaRPr>
          </a:p>
        </p:txBody>
      </p:sp>
      <p:sp>
        <p:nvSpPr>
          <p:cNvPr id="6" name="TextBox 5">
            <a:extLst>
              <a:ext uri="{FF2B5EF4-FFF2-40B4-BE49-F238E27FC236}">
                <a16:creationId xmlns:a16="http://schemas.microsoft.com/office/drawing/2014/main" id="{08FA72D7-FF15-0344-BCBC-CC496F5DFA20}"/>
              </a:ext>
            </a:extLst>
          </p:cNvPr>
          <p:cNvSpPr txBox="1"/>
          <p:nvPr userDrawn="1"/>
        </p:nvSpPr>
        <p:spPr>
          <a:xfrm>
            <a:off x="3040001" y="1874129"/>
            <a:ext cx="3063998" cy="646331"/>
          </a:xfrm>
          <a:prstGeom prst="rect">
            <a:avLst/>
          </a:prstGeom>
          <a:noFill/>
        </p:spPr>
        <p:txBody>
          <a:bodyPr wrap="square" rtlCol="0">
            <a:spAutoFit/>
          </a:bodyPr>
          <a:lstStyle/>
          <a:p>
            <a:pPr algn="ctr"/>
            <a:r>
              <a:rPr lang="en-US" sz="3600" b="1">
                <a:solidFill>
                  <a:schemeClr val="accent1"/>
                </a:solidFill>
                <a:latin typeface="+mj-lt"/>
                <a:ea typeface="Lato" charset="0"/>
                <a:cs typeface="Lato" charset="0"/>
              </a:rPr>
              <a:t>Our Mission</a:t>
            </a:r>
          </a:p>
        </p:txBody>
      </p:sp>
    </p:spTree>
    <p:extLst>
      <p:ext uri="{BB962C8B-B14F-4D97-AF65-F5344CB8AC3E}">
        <p14:creationId xmlns:p14="http://schemas.microsoft.com/office/powerpoint/2010/main" val="1945103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RE - Vision">
    <p:spTree>
      <p:nvGrpSpPr>
        <p:cNvPr id="1" name=""/>
        <p:cNvGrpSpPr/>
        <p:nvPr/>
      </p:nvGrpSpPr>
      <p:grpSpPr>
        <a:xfrm>
          <a:off x="0" y="0"/>
          <a:ext cx="0" cy="0"/>
          <a:chOff x="0" y="0"/>
          <a:chExt cx="0" cy="0"/>
        </a:xfrm>
      </p:grpSpPr>
      <p:sp>
        <p:nvSpPr>
          <p:cNvPr id="5" name="7 CuadroTexto">
            <a:extLst>
              <a:ext uri="{FF2B5EF4-FFF2-40B4-BE49-F238E27FC236}">
                <a16:creationId xmlns:a16="http://schemas.microsoft.com/office/drawing/2014/main" id="{60A33628-67A5-F24B-9B66-F32D2973D1C3}"/>
              </a:ext>
            </a:extLst>
          </p:cNvPr>
          <p:cNvSpPr txBox="1"/>
          <p:nvPr userDrawn="1"/>
        </p:nvSpPr>
        <p:spPr>
          <a:xfrm>
            <a:off x="1234821" y="2437854"/>
            <a:ext cx="6674357" cy="2246769"/>
          </a:xfrm>
          <a:prstGeom prst="rect">
            <a:avLst/>
          </a:prstGeom>
          <a:noFill/>
        </p:spPr>
        <p:txBody>
          <a:bodyPr wrap="square">
            <a:spAutoFit/>
          </a:bodyPr>
          <a:lstStyle/>
          <a:p>
            <a:pPr algn="ctr">
              <a:defRPr/>
            </a:pPr>
            <a:r>
              <a:rPr lang="en-US" sz="2800" i="0">
                <a:effectLst/>
                <a:latin typeface="Cambria" panose="02040503050406030204" pitchFamily="18" charset="0"/>
                <a:ea typeface="Cambria" panose="02040503050406030204" pitchFamily="18" charset="0"/>
              </a:rPr>
              <a:t>Through regional collaboration, GLWA strives to be the provider of choice, dedicated to efficiently delivering the nation’s best water and sewer services in partnership with our customers</a:t>
            </a:r>
            <a:r>
              <a:rPr lang="en-US" sz="2800" b="0" i="0">
                <a:effectLst/>
                <a:latin typeface="Cambria" panose="02040503050406030204" pitchFamily="18" charset="0"/>
                <a:ea typeface="Cambria" panose="02040503050406030204" pitchFamily="18" charset="0"/>
              </a:rPr>
              <a:t>.</a:t>
            </a:r>
            <a:endParaRPr lang="en-US" sz="2800">
              <a:latin typeface="Cambria" panose="02040503050406030204" pitchFamily="18" charset="0"/>
              <a:ea typeface="Cambria" panose="02040503050406030204" pitchFamily="18" charset="0"/>
              <a:cs typeface="Lato" charset="0"/>
            </a:endParaRPr>
          </a:p>
        </p:txBody>
      </p:sp>
      <p:sp>
        <p:nvSpPr>
          <p:cNvPr id="6" name="TextBox 5">
            <a:extLst>
              <a:ext uri="{FF2B5EF4-FFF2-40B4-BE49-F238E27FC236}">
                <a16:creationId xmlns:a16="http://schemas.microsoft.com/office/drawing/2014/main" id="{AF17C37A-C5A2-BE42-B68E-61B5922F1EFA}"/>
              </a:ext>
            </a:extLst>
          </p:cNvPr>
          <p:cNvSpPr txBox="1"/>
          <p:nvPr userDrawn="1"/>
        </p:nvSpPr>
        <p:spPr>
          <a:xfrm>
            <a:off x="3040000" y="1791523"/>
            <a:ext cx="3063998" cy="646331"/>
          </a:xfrm>
          <a:prstGeom prst="rect">
            <a:avLst/>
          </a:prstGeom>
          <a:noFill/>
        </p:spPr>
        <p:txBody>
          <a:bodyPr wrap="square" rtlCol="0">
            <a:spAutoFit/>
          </a:bodyPr>
          <a:lstStyle/>
          <a:p>
            <a:pPr algn="ctr"/>
            <a:r>
              <a:rPr lang="en-US" sz="3600" b="1">
                <a:solidFill>
                  <a:schemeClr val="accent1"/>
                </a:solidFill>
                <a:latin typeface="+mj-lt"/>
                <a:ea typeface="Lato" charset="0"/>
                <a:cs typeface="Lato" charset="0"/>
              </a:rPr>
              <a:t>Our Vision</a:t>
            </a:r>
          </a:p>
        </p:txBody>
      </p:sp>
    </p:spTree>
    <p:extLst>
      <p:ext uri="{BB962C8B-B14F-4D97-AF65-F5344CB8AC3E}">
        <p14:creationId xmlns:p14="http://schemas.microsoft.com/office/powerpoint/2010/main" val="4217016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RE - Water System">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C5ECC7-04EA-4C4F-878F-20FC54F7B802}"/>
              </a:ext>
            </a:extLst>
          </p:cNvPr>
          <p:cNvSpPr txBox="1"/>
          <p:nvPr/>
        </p:nvSpPr>
        <p:spPr>
          <a:xfrm>
            <a:off x="2902226" y="560388"/>
            <a:ext cx="3498573" cy="646331"/>
          </a:xfrm>
          <a:prstGeom prst="rect">
            <a:avLst/>
          </a:prstGeom>
          <a:noFill/>
        </p:spPr>
        <p:txBody>
          <a:bodyPr wrap="square" rtlCol="0">
            <a:spAutoFit/>
          </a:bodyPr>
          <a:lstStyle/>
          <a:p>
            <a:pPr algn="ctr"/>
            <a:r>
              <a:rPr lang="en-US" sz="3600" b="1">
                <a:solidFill>
                  <a:schemeClr val="accent1"/>
                </a:solidFill>
                <a:latin typeface="+mj-lt"/>
                <a:ea typeface="Lato" charset="0"/>
                <a:cs typeface="Lato" charset="0"/>
              </a:rPr>
              <a:t>Water System</a:t>
            </a:r>
          </a:p>
        </p:txBody>
      </p:sp>
      <p:sp>
        <p:nvSpPr>
          <p:cNvPr id="9" name="TextBox 8">
            <a:extLst>
              <a:ext uri="{FF2B5EF4-FFF2-40B4-BE49-F238E27FC236}">
                <a16:creationId xmlns:a16="http://schemas.microsoft.com/office/drawing/2014/main" id="{AB1013C7-19AB-134F-87E6-1B47BB4158F3}"/>
              </a:ext>
            </a:extLst>
          </p:cNvPr>
          <p:cNvSpPr txBox="1"/>
          <p:nvPr userDrawn="1"/>
        </p:nvSpPr>
        <p:spPr>
          <a:xfrm>
            <a:off x="1119876" y="4904631"/>
            <a:ext cx="6403285" cy="369332"/>
          </a:xfrm>
          <a:prstGeom prst="rect">
            <a:avLst/>
          </a:prstGeom>
          <a:noFill/>
        </p:spPr>
        <p:txBody>
          <a:bodyPr wrap="square" rtlCol="0">
            <a:spAutoFit/>
          </a:bodyPr>
          <a:lstStyle/>
          <a:p>
            <a:r>
              <a:rPr lang="en-US" sz="900" i="1">
                <a:solidFill>
                  <a:srgbClr val="235D7F"/>
                </a:solidFill>
                <a:latin typeface="+mj-lt"/>
                <a:ea typeface="Cambria" panose="02040503050406030204" pitchFamily="18" charset="0"/>
              </a:rPr>
              <a:t>To exceed our customer’s expectations by utilizing best practices in the treatment and transmission of water and wastewater, while promoting health communities and economic growth.</a:t>
            </a:r>
          </a:p>
        </p:txBody>
      </p:sp>
      <p:sp>
        <p:nvSpPr>
          <p:cNvPr id="10" name="TextBox 9">
            <a:extLst>
              <a:ext uri="{FF2B5EF4-FFF2-40B4-BE49-F238E27FC236}">
                <a16:creationId xmlns:a16="http://schemas.microsoft.com/office/drawing/2014/main" id="{53E4DD74-AD96-4B4B-96A9-3DDDD30E1B9A}"/>
              </a:ext>
            </a:extLst>
          </p:cNvPr>
          <p:cNvSpPr txBox="1"/>
          <p:nvPr userDrawn="1"/>
        </p:nvSpPr>
        <p:spPr>
          <a:xfrm>
            <a:off x="246835" y="4931160"/>
            <a:ext cx="1377098" cy="300082"/>
          </a:xfrm>
          <a:prstGeom prst="rect">
            <a:avLst/>
          </a:prstGeom>
          <a:noFill/>
        </p:spPr>
        <p:txBody>
          <a:bodyPr wrap="square" rtlCol="0">
            <a:spAutoFit/>
          </a:bodyPr>
          <a:lstStyle/>
          <a:p>
            <a:r>
              <a:rPr lang="en-US" sz="1350" b="1">
                <a:solidFill>
                  <a:schemeClr val="accent1"/>
                </a:solidFill>
                <a:latin typeface="+mj-lt"/>
                <a:ea typeface="Lato" charset="0"/>
                <a:cs typeface="Lato" charset="0"/>
              </a:rPr>
              <a:t>MISSION:</a:t>
            </a:r>
          </a:p>
        </p:txBody>
      </p:sp>
      <p:pic>
        <p:nvPicPr>
          <p:cNvPr id="3" name="Picture 2" descr="A screenshot of a computer&#10;&#10;Description automatically generated">
            <a:extLst>
              <a:ext uri="{FF2B5EF4-FFF2-40B4-BE49-F238E27FC236}">
                <a16:creationId xmlns:a16="http://schemas.microsoft.com/office/drawing/2014/main" id="{ADFB7CF7-10D1-D96C-1B2D-8027E94841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12" y="0"/>
            <a:ext cx="9144000" cy="5143500"/>
          </a:xfrm>
          <a:prstGeom prst="rect">
            <a:avLst/>
          </a:prstGeom>
        </p:spPr>
      </p:pic>
    </p:spTree>
    <p:extLst>
      <p:ext uri="{BB962C8B-B14F-4D97-AF65-F5344CB8AC3E}">
        <p14:creationId xmlns:p14="http://schemas.microsoft.com/office/powerpoint/2010/main" val="33258433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RE - Wastewater System">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69BF960-70F5-814C-8DA7-B807DEC80EB4}"/>
              </a:ext>
            </a:extLst>
          </p:cNvPr>
          <p:cNvSpPr txBox="1"/>
          <p:nvPr userDrawn="1"/>
        </p:nvSpPr>
        <p:spPr>
          <a:xfrm>
            <a:off x="1967948" y="606843"/>
            <a:ext cx="5078895" cy="646331"/>
          </a:xfrm>
          <a:prstGeom prst="rect">
            <a:avLst/>
          </a:prstGeom>
          <a:noFill/>
        </p:spPr>
        <p:txBody>
          <a:bodyPr wrap="square" rtlCol="0">
            <a:spAutoFit/>
          </a:bodyPr>
          <a:lstStyle/>
          <a:p>
            <a:pPr algn="ctr"/>
            <a:r>
              <a:rPr lang="en-US" sz="3600" b="1">
                <a:solidFill>
                  <a:schemeClr val="accent1"/>
                </a:solidFill>
                <a:latin typeface="+mj-lt"/>
                <a:ea typeface="Lato" charset="0"/>
                <a:cs typeface="Lato" charset="0"/>
              </a:rPr>
              <a:t>Wastewater System</a:t>
            </a:r>
          </a:p>
        </p:txBody>
      </p:sp>
      <p:sp>
        <p:nvSpPr>
          <p:cNvPr id="12" name="TextBox 11">
            <a:extLst>
              <a:ext uri="{FF2B5EF4-FFF2-40B4-BE49-F238E27FC236}">
                <a16:creationId xmlns:a16="http://schemas.microsoft.com/office/drawing/2014/main" id="{400B60BC-6787-F84B-8C3D-23F0201F3335}"/>
              </a:ext>
            </a:extLst>
          </p:cNvPr>
          <p:cNvSpPr txBox="1"/>
          <p:nvPr userDrawn="1"/>
        </p:nvSpPr>
        <p:spPr>
          <a:xfrm>
            <a:off x="1119876" y="4904631"/>
            <a:ext cx="6403285" cy="369332"/>
          </a:xfrm>
          <a:prstGeom prst="rect">
            <a:avLst/>
          </a:prstGeom>
          <a:noFill/>
        </p:spPr>
        <p:txBody>
          <a:bodyPr wrap="square" rtlCol="0">
            <a:spAutoFit/>
          </a:bodyPr>
          <a:lstStyle/>
          <a:p>
            <a:r>
              <a:rPr lang="en-US" sz="900" i="1">
                <a:solidFill>
                  <a:srgbClr val="235D7F"/>
                </a:solidFill>
                <a:latin typeface="Cambria" panose="02040503050406030204" pitchFamily="18" charset="0"/>
                <a:ea typeface="Cambria" panose="02040503050406030204" pitchFamily="18" charset="0"/>
              </a:rPr>
              <a:t>Through regional collaboration, GLWA strives to be the provider of choice, dedicated to efficiently and effectively delivering the nation’s best water and sewer services in partnership with our member partners.</a:t>
            </a:r>
          </a:p>
        </p:txBody>
      </p:sp>
      <p:sp>
        <p:nvSpPr>
          <p:cNvPr id="13" name="TextBox 12">
            <a:extLst>
              <a:ext uri="{FF2B5EF4-FFF2-40B4-BE49-F238E27FC236}">
                <a16:creationId xmlns:a16="http://schemas.microsoft.com/office/drawing/2014/main" id="{8615142D-AD88-114A-AE16-1FD5360F8562}"/>
              </a:ext>
            </a:extLst>
          </p:cNvPr>
          <p:cNvSpPr txBox="1"/>
          <p:nvPr userDrawn="1"/>
        </p:nvSpPr>
        <p:spPr>
          <a:xfrm>
            <a:off x="381305" y="4931160"/>
            <a:ext cx="1377098" cy="300082"/>
          </a:xfrm>
          <a:prstGeom prst="rect">
            <a:avLst/>
          </a:prstGeom>
          <a:noFill/>
        </p:spPr>
        <p:txBody>
          <a:bodyPr wrap="square" rtlCol="0">
            <a:spAutoFit/>
          </a:bodyPr>
          <a:lstStyle/>
          <a:p>
            <a:r>
              <a:rPr lang="en-US" sz="1350" b="1">
                <a:solidFill>
                  <a:schemeClr val="accent1"/>
                </a:solidFill>
                <a:latin typeface="+mj-lt"/>
                <a:ea typeface="Lato" charset="0"/>
                <a:cs typeface="Lato" charset="0"/>
              </a:rPr>
              <a:t>VISION:</a:t>
            </a:r>
          </a:p>
        </p:txBody>
      </p:sp>
      <p:pic>
        <p:nvPicPr>
          <p:cNvPr id="5" name="Picture 4" descr="A screenshot of a computer&#10;&#10;Description automatically generated">
            <a:extLst>
              <a:ext uri="{FF2B5EF4-FFF2-40B4-BE49-F238E27FC236}">
                <a16:creationId xmlns:a16="http://schemas.microsoft.com/office/drawing/2014/main" id="{BD023040-38FE-1B5D-33CB-79806A687E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0463"/>
            <a:ext cx="9144000" cy="5143500"/>
          </a:xfrm>
          <a:prstGeom prst="rect">
            <a:avLst/>
          </a:prstGeom>
        </p:spPr>
      </p:pic>
    </p:spTree>
    <p:extLst>
      <p:ext uri="{BB962C8B-B14F-4D97-AF65-F5344CB8AC3E}">
        <p14:creationId xmlns:p14="http://schemas.microsoft.com/office/powerpoint/2010/main" val="29113526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RE - Water Service Area">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C6889DD7-889F-5F46-A089-E5CB5743AB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09698" y="779929"/>
            <a:ext cx="6524603" cy="5041738"/>
          </a:xfrm>
          <a:prstGeom prst="rect">
            <a:avLst/>
          </a:prstGeom>
        </p:spPr>
      </p:pic>
    </p:spTree>
    <p:extLst>
      <p:ext uri="{BB962C8B-B14F-4D97-AF65-F5344CB8AC3E}">
        <p14:creationId xmlns:p14="http://schemas.microsoft.com/office/powerpoint/2010/main" val="18847746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RE - Water Service Area w/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88B1B-719E-314A-A86F-4644735F68E5}"/>
              </a:ext>
            </a:extLst>
          </p:cNvPr>
          <p:cNvSpPr>
            <a:spLocks noGrp="1"/>
          </p:cNvSpPr>
          <p:nvPr>
            <p:ph type="title"/>
          </p:nvPr>
        </p:nvSpPr>
        <p:spPr>
          <a:xfrm>
            <a:off x="344681" y="665922"/>
            <a:ext cx="3234333" cy="1570078"/>
          </a:xfrm>
          <a:prstGeom prst="rect">
            <a:avLst/>
          </a:prstGeom>
        </p:spPr>
        <p:txBody>
          <a:bodyPr/>
          <a:lstStyle>
            <a:lvl1pPr algn="l">
              <a:defRPr sz="3600"/>
            </a:lvl1pPr>
          </a:lstStyle>
          <a:p>
            <a:r>
              <a:rPr lang="en-US"/>
              <a:t>Click to edit Master title style</a:t>
            </a:r>
          </a:p>
        </p:txBody>
      </p:sp>
      <p:sp>
        <p:nvSpPr>
          <p:cNvPr id="4" name="Content Placeholder 7">
            <a:extLst>
              <a:ext uri="{FF2B5EF4-FFF2-40B4-BE49-F238E27FC236}">
                <a16:creationId xmlns:a16="http://schemas.microsoft.com/office/drawing/2014/main" id="{3C060039-D57B-4446-A816-895BBE10EA6E}"/>
              </a:ext>
            </a:extLst>
          </p:cNvPr>
          <p:cNvSpPr>
            <a:spLocks noGrp="1"/>
          </p:cNvSpPr>
          <p:nvPr>
            <p:ph sz="quarter" idx="12"/>
          </p:nvPr>
        </p:nvSpPr>
        <p:spPr>
          <a:xfrm>
            <a:off x="344681" y="2236000"/>
            <a:ext cx="3234333" cy="3250400"/>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close up of a map&#10;&#10;Description automatically generated">
            <a:extLst>
              <a:ext uri="{FF2B5EF4-FFF2-40B4-BE49-F238E27FC236}">
                <a16:creationId xmlns:a16="http://schemas.microsoft.com/office/drawing/2014/main" id="{BDE52E33-CEFD-C24A-8CF3-F7F33DBE963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619355" y="1153044"/>
            <a:ext cx="5419394" cy="4187713"/>
          </a:xfrm>
          <a:prstGeom prst="rect">
            <a:avLst/>
          </a:prstGeom>
        </p:spPr>
      </p:pic>
    </p:spTree>
    <p:extLst>
      <p:ext uri="{BB962C8B-B14F-4D97-AF65-F5344CB8AC3E}">
        <p14:creationId xmlns:p14="http://schemas.microsoft.com/office/powerpoint/2010/main" val="2622425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RE - Wastewater Service Area">
    <p:spTree>
      <p:nvGrpSpPr>
        <p:cNvPr id="1" name=""/>
        <p:cNvGrpSpPr/>
        <p:nvPr/>
      </p:nvGrpSpPr>
      <p:grpSpPr>
        <a:xfrm>
          <a:off x="0" y="0"/>
          <a:ext cx="0" cy="0"/>
          <a:chOff x="0" y="0"/>
          <a:chExt cx="0" cy="0"/>
        </a:xfrm>
      </p:grpSpPr>
      <p:pic>
        <p:nvPicPr>
          <p:cNvPr id="5" name="Picture 4" descr="A picture containing text, map&#10;&#10;Description automatically generated">
            <a:extLst>
              <a:ext uri="{FF2B5EF4-FFF2-40B4-BE49-F238E27FC236}">
                <a16:creationId xmlns:a16="http://schemas.microsoft.com/office/drawing/2014/main" id="{3D90011D-8C52-7F4E-A24D-D2556BDF6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4154" y="957686"/>
            <a:ext cx="6215691" cy="4803033"/>
          </a:xfrm>
          <a:prstGeom prst="rect">
            <a:avLst/>
          </a:prstGeom>
        </p:spPr>
      </p:pic>
    </p:spTree>
    <p:extLst>
      <p:ext uri="{BB962C8B-B14F-4D97-AF65-F5344CB8AC3E}">
        <p14:creationId xmlns:p14="http://schemas.microsoft.com/office/powerpoint/2010/main" val="3712754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Image + Text 1B">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235B0C9-1B28-3245-86D7-C5C4AED96F13}"/>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B2138B4F-DEF0-C34B-8BB6-80486868684F}"/>
              </a:ext>
            </a:extLst>
          </p:cNvPr>
          <p:cNvSpPr>
            <a:spLocks noGrp="1"/>
          </p:cNvSpPr>
          <p:nvPr>
            <p:ph sz="quarter" idx="12"/>
          </p:nvPr>
        </p:nvSpPr>
        <p:spPr>
          <a:xfrm>
            <a:off x="4652394" y="1713706"/>
            <a:ext cx="3871913" cy="2784872"/>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271166F0-0846-4947-B2D6-AD5374EB13A4}"/>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28650" y="1715294"/>
            <a:ext cx="4023744" cy="2758679"/>
          </a:xfrm>
          <a:prstGeom prst="rect">
            <a:avLst/>
          </a:prstGeom>
        </p:spPr>
      </p:pic>
    </p:spTree>
    <p:extLst>
      <p:ext uri="{BB962C8B-B14F-4D97-AF65-F5344CB8AC3E}">
        <p14:creationId xmlns:p14="http://schemas.microsoft.com/office/powerpoint/2010/main" val="27008822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RE - Wastewater Service Area w/copy">
    <p:spTree>
      <p:nvGrpSpPr>
        <p:cNvPr id="1" name=""/>
        <p:cNvGrpSpPr/>
        <p:nvPr/>
      </p:nvGrpSpPr>
      <p:grpSpPr>
        <a:xfrm>
          <a:off x="0" y="0"/>
          <a:ext cx="0" cy="0"/>
          <a:chOff x="0" y="0"/>
          <a:chExt cx="0" cy="0"/>
        </a:xfrm>
      </p:grpSpPr>
      <p:pic>
        <p:nvPicPr>
          <p:cNvPr id="7" name="Picture 6" descr="A picture containing text, map&#10;&#10;Description automatically generated">
            <a:extLst>
              <a:ext uri="{FF2B5EF4-FFF2-40B4-BE49-F238E27FC236}">
                <a16:creationId xmlns:a16="http://schemas.microsoft.com/office/drawing/2014/main" id="{8A2D212F-ACBB-4C46-A906-1992F036C9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28677" y="1142999"/>
            <a:ext cx="5359841" cy="4141695"/>
          </a:xfrm>
          <a:prstGeom prst="rect">
            <a:avLst/>
          </a:prstGeom>
        </p:spPr>
      </p:pic>
      <p:sp>
        <p:nvSpPr>
          <p:cNvPr id="6" name="Title 1">
            <a:extLst>
              <a:ext uri="{FF2B5EF4-FFF2-40B4-BE49-F238E27FC236}">
                <a16:creationId xmlns:a16="http://schemas.microsoft.com/office/drawing/2014/main" id="{098D3247-8DAA-C048-83C5-7123EC647FA6}"/>
              </a:ext>
            </a:extLst>
          </p:cNvPr>
          <p:cNvSpPr>
            <a:spLocks noGrp="1"/>
          </p:cNvSpPr>
          <p:nvPr>
            <p:ph type="title"/>
          </p:nvPr>
        </p:nvSpPr>
        <p:spPr>
          <a:xfrm>
            <a:off x="344681" y="665922"/>
            <a:ext cx="3234333" cy="1570078"/>
          </a:xfrm>
          <a:prstGeom prst="rect">
            <a:avLst/>
          </a:prstGeom>
        </p:spPr>
        <p:txBody>
          <a:bodyPr/>
          <a:lstStyle>
            <a:lvl1pPr algn="l">
              <a:defRPr sz="3600"/>
            </a:lvl1pPr>
          </a:lstStyle>
          <a:p>
            <a:r>
              <a:rPr lang="en-US"/>
              <a:t>Click to edit Master title style</a:t>
            </a:r>
          </a:p>
        </p:txBody>
      </p:sp>
      <p:sp>
        <p:nvSpPr>
          <p:cNvPr id="8" name="Content Placeholder 7">
            <a:extLst>
              <a:ext uri="{FF2B5EF4-FFF2-40B4-BE49-F238E27FC236}">
                <a16:creationId xmlns:a16="http://schemas.microsoft.com/office/drawing/2014/main" id="{2406D7F2-A7CC-C84F-B789-9C7474411AA9}"/>
              </a:ext>
            </a:extLst>
          </p:cNvPr>
          <p:cNvSpPr>
            <a:spLocks noGrp="1"/>
          </p:cNvSpPr>
          <p:nvPr>
            <p:ph sz="quarter" idx="12"/>
          </p:nvPr>
        </p:nvSpPr>
        <p:spPr>
          <a:xfrm>
            <a:off x="344681" y="2236000"/>
            <a:ext cx="3234333" cy="3250400"/>
          </a:xfrm>
          <a:prstGeom prst="rect">
            <a:avLst/>
          </a:prstGeom>
        </p:spPr>
        <p:txBody>
          <a:bodyPr/>
          <a:lstStyle>
            <a:lvl1pPr marL="171450" indent="-171450">
              <a:buFontTx/>
              <a:buBlip>
                <a:blip r:embed="rId3"/>
              </a:buBlip>
              <a:defRPr sz="2800" b="0" i="0">
                <a:latin typeface="Cambria" panose="02040503050406030204" pitchFamily="18" charset="0"/>
              </a:defRPr>
            </a:lvl1pPr>
            <a:lvl2pPr marL="514350" indent="-171450">
              <a:buFontTx/>
              <a:buBlip>
                <a:blip r:embed="rId4"/>
              </a:buBlip>
              <a:defRPr sz="2800" b="0" i="0">
                <a:latin typeface="Cambria" panose="02040503050406030204" pitchFamily="18" charset="0"/>
              </a:defRPr>
            </a:lvl2pPr>
            <a:lvl3pPr marL="857250" indent="-171450">
              <a:buFontTx/>
              <a:buBlip>
                <a:blip r:embed="rId5"/>
              </a:buBlip>
              <a:defRPr sz="2000" b="0" i="0">
                <a:latin typeface="Cambria" panose="02040503050406030204" pitchFamily="18" charset="0"/>
              </a:defRPr>
            </a:lvl3pPr>
            <a:lvl4pPr marL="1200150" indent="-171450">
              <a:buFontTx/>
              <a:buBlip>
                <a:blip r:embed="rId6"/>
              </a:buBlip>
              <a:defRPr sz="1600" b="0" i="0">
                <a:latin typeface="Cambria" panose="02040503050406030204" pitchFamily="18" charset="0"/>
              </a:defRPr>
            </a:lvl4pPr>
            <a:lvl5pPr marL="1543050" indent="-171450">
              <a:buFontTx/>
              <a:buBlip>
                <a:blip r:embed="rId7"/>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93421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RE - Exec Leadership">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EF841F-B37C-2E4E-9F9C-CF5A9D8FD585}"/>
              </a:ext>
            </a:extLst>
          </p:cNvPr>
          <p:cNvSpPr txBox="1"/>
          <p:nvPr/>
        </p:nvSpPr>
        <p:spPr>
          <a:xfrm>
            <a:off x="1325538" y="207621"/>
            <a:ext cx="6708913" cy="646331"/>
          </a:xfrm>
          <a:prstGeom prst="rect">
            <a:avLst/>
          </a:prstGeom>
          <a:noFill/>
        </p:spPr>
        <p:txBody>
          <a:bodyPr wrap="square" rtlCol="0">
            <a:spAutoFit/>
          </a:bodyPr>
          <a:lstStyle/>
          <a:p>
            <a:pPr algn="ctr"/>
            <a:r>
              <a:rPr lang="en-US" sz="3600" b="1">
                <a:solidFill>
                  <a:schemeClr val="accent1"/>
                </a:solidFill>
                <a:latin typeface="+mj-lt"/>
                <a:ea typeface="Lato" charset="0"/>
                <a:cs typeface="Lato" charset="0"/>
              </a:rPr>
              <a:t>Executive Leadership Team</a:t>
            </a:r>
          </a:p>
        </p:txBody>
      </p:sp>
      <p:pic>
        <p:nvPicPr>
          <p:cNvPr id="34" name="Picture Placeholder 9">
            <a:extLst>
              <a:ext uri="{FF2B5EF4-FFF2-40B4-BE49-F238E27FC236}">
                <a16:creationId xmlns:a16="http://schemas.microsoft.com/office/drawing/2014/main" id="{3AB8DF6C-254F-76DA-1380-1B8534DABC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3"/>
          <a:stretch/>
        </p:blipFill>
        <p:spPr>
          <a:xfrm>
            <a:off x="2776355" y="1152020"/>
            <a:ext cx="1218320" cy="1096612"/>
          </a:xfrm>
          <a:prstGeom prst="rect">
            <a:avLst/>
          </a:prstGeom>
        </p:spPr>
      </p:pic>
      <p:pic>
        <p:nvPicPr>
          <p:cNvPr id="35" name="Picture Placeholder 13">
            <a:extLst>
              <a:ext uri="{FF2B5EF4-FFF2-40B4-BE49-F238E27FC236}">
                <a16:creationId xmlns:a16="http://schemas.microsoft.com/office/drawing/2014/main" id="{8D5D1A92-2164-DA64-9911-F5882FC90AC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07"/>
          <a:stretch/>
        </p:blipFill>
        <p:spPr>
          <a:xfrm>
            <a:off x="4919480" y="1152020"/>
            <a:ext cx="1218320" cy="1096612"/>
          </a:xfrm>
          <a:prstGeom prst="rect">
            <a:avLst/>
          </a:prstGeom>
        </p:spPr>
      </p:pic>
      <p:sp>
        <p:nvSpPr>
          <p:cNvPr id="40" name="TextBox 39">
            <a:extLst>
              <a:ext uri="{FF2B5EF4-FFF2-40B4-BE49-F238E27FC236}">
                <a16:creationId xmlns:a16="http://schemas.microsoft.com/office/drawing/2014/main" id="{2EAD06D0-92FA-3E72-8EF1-A67CC80AC7F1}"/>
              </a:ext>
            </a:extLst>
          </p:cNvPr>
          <p:cNvSpPr txBox="1"/>
          <p:nvPr userDrawn="1"/>
        </p:nvSpPr>
        <p:spPr>
          <a:xfrm>
            <a:off x="2608600" y="2252740"/>
            <a:ext cx="1561322" cy="246221"/>
          </a:xfrm>
          <a:prstGeom prst="rect">
            <a:avLst/>
          </a:prstGeom>
          <a:noFill/>
        </p:spPr>
        <p:txBody>
          <a:bodyPr wrap="square" rtlCol="0">
            <a:spAutoFit/>
          </a:bodyPr>
          <a:lstStyle/>
          <a:p>
            <a:pPr algn="ctr"/>
            <a:r>
              <a:rPr lang="en-US" sz="1000" b="1">
                <a:solidFill>
                  <a:schemeClr val="accent1"/>
                </a:solidFill>
                <a:latin typeface="Cambria" panose="02040503050406030204" pitchFamily="18" charset="0"/>
                <a:ea typeface="Lato" charset="0"/>
                <a:cs typeface="Lato" charset="0"/>
              </a:rPr>
              <a:t>William M. Wolfson</a:t>
            </a:r>
          </a:p>
        </p:txBody>
      </p:sp>
      <p:sp>
        <p:nvSpPr>
          <p:cNvPr id="51" name="TextBox 50">
            <a:extLst>
              <a:ext uri="{FF2B5EF4-FFF2-40B4-BE49-F238E27FC236}">
                <a16:creationId xmlns:a16="http://schemas.microsoft.com/office/drawing/2014/main" id="{79DCC782-F64F-EDCF-A601-56706B13890D}"/>
              </a:ext>
            </a:extLst>
          </p:cNvPr>
          <p:cNvSpPr txBox="1"/>
          <p:nvPr userDrawn="1"/>
        </p:nvSpPr>
        <p:spPr>
          <a:xfrm>
            <a:off x="2604208" y="2424917"/>
            <a:ext cx="1561322" cy="461665"/>
          </a:xfrm>
          <a:prstGeom prst="rect">
            <a:avLst/>
          </a:prstGeom>
          <a:noFill/>
        </p:spPr>
        <p:txBody>
          <a:bodyPr wrap="square" rtlCol="0">
            <a:spAutoFit/>
          </a:bodyPr>
          <a:lstStyle/>
          <a:p>
            <a:pPr algn="ctr"/>
            <a:r>
              <a:rPr lang="en-US" sz="800">
                <a:ea typeface="Lato" charset="0"/>
                <a:cs typeface="Lato" charset="0"/>
              </a:rPr>
              <a:t>Chief Administrative and Compliance Officer / Interim General Counsel</a:t>
            </a:r>
          </a:p>
        </p:txBody>
      </p:sp>
      <p:pic>
        <p:nvPicPr>
          <p:cNvPr id="52" name="Picture Placeholder 13">
            <a:extLst>
              <a:ext uri="{FF2B5EF4-FFF2-40B4-BE49-F238E27FC236}">
                <a16:creationId xmlns:a16="http://schemas.microsoft.com/office/drawing/2014/main" id="{9E2B2A91-8EB2-E53C-7EDD-1BAE14B0E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40"/>
          <a:stretch/>
        </p:blipFill>
        <p:spPr>
          <a:xfrm>
            <a:off x="1577455" y="4536190"/>
            <a:ext cx="1218320" cy="1096612"/>
          </a:xfrm>
          <a:prstGeom prst="rect">
            <a:avLst/>
          </a:prstGeom>
        </p:spPr>
      </p:pic>
      <p:pic>
        <p:nvPicPr>
          <p:cNvPr id="69" name="Picture Placeholder 17">
            <a:extLst>
              <a:ext uri="{FF2B5EF4-FFF2-40B4-BE49-F238E27FC236}">
                <a16:creationId xmlns:a16="http://schemas.microsoft.com/office/drawing/2014/main" id="{BC8EB064-4289-5DDA-F382-6A1525AD07D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0"/>
          <a:stretch/>
        </p:blipFill>
        <p:spPr>
          <a:xfrm>
            <a:off x="3756952" y="4533078"/>
            <a:ext cx="1218320" cy="1096612"/>
          </a:xfrm>
          <a:prstGeom prst="rect">
            <a:avLst/>
          </a:prstGeom>
        </p:spPr>
      </p:pic>
      <p:pic>
        <p:nvPicPr>
          <p:cNvPr id="70" name="Picture Placeholder 9">
            <a:extLst>
              <a:ext uri="{FF2B5EF4-FFF2-40B4-BE49-F238E27FC236}">
                <a16:creationId xmlns:a16="http://schemas.microsoft.com/office/drawing/2014/main" id="{B5BBA3CB-32D3-377E-892B-9BCDE26B6F0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76"/>
          <a:stretch/>
        </p:blipFill>
        <p:spPr>
          <a:xfrm>
            <a:off x="4931719" y="2828034"/>
            <a:ext cx="1218320" cy="1096612"/>
          </a:xfrm>
          <a:prstGeom prst="rect">
            <a:avLst/>
          </a:prstGeom>
        </p:spPr>
      </p:pic>
      <p:sp>
        <p:nvSpPr>
          <p:cNvPr id="72" name="TextBox 71">
            <a:extLst>
              <a:ext uri="{FF2B5EF4-FFF2-40B4-BE49-F238E27FC236}">
                <a16:creationId xmlns:a16="http://schemas.microsoft.com/office/drawing/2014/main" id="{EAB8CE7B-6642-081C-39AA-518D2F51DF36}"/>
              </a:ext>
            </a:extLst>
          </p:cNvPr>
          <p:cNvSpPr txBox="1"/>
          <p:nvPr userDrawn="1"/>
        </p:nvSpPr>
        <p:spPr>
          <a:xfrm>
            <a:off x="447016" y="2249632"/>
            <a:ext cx="1561322" cy="246221"/>
          </a:xfrm>
          <a:prstGeom prst="rect">
            <a:avLst/>
          </a:prstGeom>
          <a:noFill/>
        </p:spPr>
        <p:txBody>
          <a:bodyPr wrap="square" rtlCol="0">
            <a:spAutoFit/>
          </a:bodyPr>
          <a:lstStyle/>
          <a:p>
            <a:pPr algn="ctr"/>
            <a:r>
              <a:rPr lang="en-US" sz="1000" b="1">
                <a:solidFill>
                  <a:schemeClr val="accent1"/>
                </a:solidFill>
                <a:latin typeface="Cambria" panose="02040503050406030204" pitchFamily="18" charset="0"/>
                <a:ea typeface="Lato" charset="0"/>
                <a:cs typeface="Lato" charset="0"/>
              </a:rPr>
              <a:t>Suzanne R. Coffey</a:t>
            </a:r>
          </a:p>
        </p:txBody>
      </p:sp>
      <p:sp>
        <p:nvSpPr>
          <p:cNvPr id="73" name="TextBox 72">
            <a:extLst>
              <a:ext uri="{FF2B5EF4-FFF2-40B4-BE49-F238E27FC236}">
                <a16:creationId xmlns:a16="http://schemas.microsoft.com/office/drawing/2014/main" id="{18A7DC51-8CA2-5297-82CF-D653FBFC741C}"/>
              </a:ext>
            </a:extLst>
          </p:cNvPr>
          <p:cNvSpPr txBox="1"/>
          <p:nvPr userDrawn="1"/>
        </p:nvSpPr>
        <p:spPr>
          <a:xfrm>
            <a:off x="442624" y="2421809"/>
            <a:ext cx="1561322" cy="338554"/>
          </a:xfrm>
          <a:prstGeom prst="rect">
            <a:avLst/>
          </a:prstGeom>
          <a:noFill/>
        </p:spPr>
        <p:txBody>
          <a:bodyPr wrap="square" rtlCol="0">
            <a:spAutoFit/>
          </a:bodyPr>
          <a:lstStyle/>
          <a:p>
            <a:pPr algn="ctr"/>
            <a:r>
              <a:rPr lang="en-US" sz="800">
                <a:ea typeface="Lato" charset="0"/>
                <a:cs typeface="Lato" charset="0"/>
              </a:rPr>
              <a:t>Chief Executive Officer (Interim)</a:t>
            </a:r>
          </a:p>
        </p:txBody>
      </p:sp>
      <p:sp>
        <p:nvSpPr>
          <p:cNvPr id="74" name="TextBox 73">
            <a:extLst>
              <a:ext uri="{FF2B5EF4-FFF2-40B4-BE49-F238E27FC236}">
                <a16:creationId xmlns:a16="http://schemas.microsoft.com/office/drawing/2014/main" id="{B7EADF8C-71A2-A5C7-E1A0-E056A4B0E13E}"/>
              </a:ext>
            </a:extLst>
          </p:cNvPr>
          <p:cNvSpPr txBox="1"/>
          <p:nvPr userDrawn="1"/>
        </p:nvSpPr>
        <p:spPr>
          <a:xfrm>
            <a:off x="4679995" y="2262072"/>
            <a:ext cx="1723053" cy="246221"/>
          </a:xfrm>
          <a:prstGeom prst="rect">
            <a:avLst/>
          </a:prstGeom>
          <a:noFill/>
        </p:spPr>
        <p:txBody>
          <a:bodyPr wrap="square" rtlCol="0">
            <a:spAutoFit/>
          </a:bodyPr>
          <a:lstStyle/>
          <a:p>
            <a:pPr algn="ctr"/>
            <a:r>
              <a:rPr lang="en-US" sz="1000" b="1">
                <a:solidFill>
                  <a:schemeClr val="accent1"/>
                </a:solidFill>
                <a:latin typeface="Cambria" panose="02040503050406030204" pitchFamily="18" charset="0"/>
                <a:ea typeface="Lato" charset="0"/>
                <a:cs typeface="Lato" charset="0"/>
              </a:rPr>
              <a:t>Nicolette N. Bateson, CPA</a:t>
            </a:r>
          </a:p>
        </p:txBody>
      </p:sp>
      <p:sp>
        <p:nvSpPr>
          <p:cNvPr id="75" name="TextBox 74">
            <a:extLst>
              <a:ext uri="{FF2B5EF4-FFF2-40B4-BE49-F238E27FC236}">
                <a16:creationId xmlns:a16="http://schemas.microsoft.com/office/drawing/2014/main" id="{CBA96CD5-C209-0888-5BDA-95ABD7CF89FC}"/>
              </a:ext>
            </a:extLst>
          </p:cNvPr>
          <p:cNvSpPr txBox="1"/>
          <p:nvPr userDrawn="1"/>
        </p:nvSpPr>
        <p:spPr>
          <a:xfrm>
            <a:off x="4747130" y="2434249"/>
            <a:ext cx="1561322" cy="338554"/>
          </a:xfrm>
          <a:prstGeom prst="rect">
            <a:avLst/>
          </a:prstGeom>
          <a:noFill/>
        </p:spPr>
        <p:txBody>
          <a:bodyPr wrap="square" rtlCol="0">
            <a:spAutoFit/>
          </a:bodyPr>
          <a:lstStyle/>
          <a:p>
            <a:pPr algn="ctr"/>
            <a:r>
              <a:rPr lang="en-US" sz="800">
                <a:ea typeface="Lato" charset="0"/>
                <a:cs typeface="Lato" charset="0"/>
              </a:rPr>
              <a:t>Chief Financial Officer and Treasurer</a:t>
            </a:r>
          </a:p>
        </p:txBody>
      </p:sp>
      <p:sp>
        <p:nvSpPr>
          <p:cNvPr id="76" name="TextBox 75">
            <a:extLst>
              <a:ext uri="{FF2B5EF4-FFF2-40B4-BE49-F238E27FC236}">
                <a16:creationId xmlns:a16="http://schemas.microsoft.com/office/drawing/2014/main" id="{9DE1905B-CAEF-F626-03FE-C2BEAF7CD8F8}"/>
              </a:ext>
            </a:extLst>
          </p:cNvPr>
          <p:cNvSpPr txBox="1"/>
          <p:nvPr userDrawn="1"/>
        </p:nvSpPr>
        <p:spPr>
          <a:xfrm>
            <a:off x="2577301" y="3947414"/>
            <a:ext cx="1561322" cy="246221"/>
          </a:xfrm>
          <a:prstGeom prst="rect">
            <a:avLst/>
          </a:prstGeom>
          <a:noFill/>
        </p:spPr>
        <p:txBody>
          <a:bodyPr wrap="square" rtlCol="0">
            <a:spAutoFit/>
          </a:bodyPr>
          <a:lstStyle/>
          <a:p>
            <a:pPr algn="ctr"/>
            <a:r>
              <a:rPr lang="en-US" sz="1000" b="1">
                <a:solidFill>
                  <a:schemeClr val="accent1"/>
                </a:solidFill>
                <a:latin typeface="Cambria" panose="02040503050406030204" pitchFamily="18" charset="0"/>
                <a:ea typeface="Lato" charset="0"/>
                <a:cs typeface="Lato" charset="0"/>
              </a:rPr>
              <a:t>Jody Caldwell</a:t>
            </a:r>
          </a:p>
        </p:txBody>
      </p:sp>
      <p:sp>
        <p:nvSpPr>
          <p:cNvPr id="77" name="TextBox 76">
            <a:extLst>
              <a:ext uri="{FF2B5EF4-FFF2-40B4-BE49-F238E27FC236}">
                <a16:creationId xmlns:a16="http://schemas.microsoft.com/office/drawing/2014/main" id="{D9B1AFB3-49B8-0177-D68C-D85EC77D02D7}"/>
              </a:ext>
            </a:extLst>
          </p:cNvPr>
          <p:cNvSpPr txBox="1"/>
          <p:nvPr userDrawn="1"/>
        </p:nvSpPr>
        <p:spPr>
          <a:xfrm>
            <a:off x="2572909" y="4119591"/>
            <a:ext cx="1561322" cy="215444"/>
          </a:xfrm>
          <a:prstGeom prst="rect">
            <a:avLst/>
          </a:prstGeom>
          <a:noFill/>
        </p:spPr>
        <p:txBody>
          <a:bodyPr wrap="square" rtlCol="0">
            <a:spAutoFit/>
          </a:bodyPr>
          <a:lstStyle/>
          <a:p>
            <a:pPr algn="ctr"/>
            <a:r>
              <a:rPr lang="en-US" sz="800">
                <a:ea typeface="Lato" charset="0"/>
                <a:cs typeface="Lato" charset="0"/>
              </a:rPr>
              <a:t>Chief Planning Officer</a:t>
            </a:r>
          </a:p>
        </p:txBody>
      </p:sp>
      <p:sp>
        <p:nvSpPr>
          <p:cNvPr id="78" name="TextBox 77">
            <a:extLst>
              <a:ext uri="{FF2B5EF4-FFF2-40B4-BE49-F238E27FC236}">
                <a16:creationId xmlns:a16="http://schemas.microsoft.com/office/drawing/2014/main" id="{40CF6582-840E-EF79-CC65-75DDD962FE81}"/>
              </a:ext>
            </a:extLst>
          </p:cNvPr>
          <p:cNvSpPr txBox="1"/>
          <p:nvPr userDrawn="1"/>
        </p:nvSpPr>
        <p:spPr>
          <a:xfrm>
            <a:off x="1325538" y="5664902"/>
            <a:ext cx="1723053" cy="246221"/>
          </a:xfrm>
          <a:prstGeom prst="rect">
            <a:avLst/>
          </a:prstGeom>
          <a:noFill/>
        </p:spPr>
        <p:txBody>
          <a:bodyPr wrap="square" rtlCol="0">
            <a:spAutoFit/>
          </a:bodyPr>
          <a:lstStyle/>
          <a:p>
            <a:pPr algn="ctr"/>
            <a:r>
              <a:rPr lang="en-US" sz="1000" b="1">
                <a:solidFill>
                  <a:schemeClr val="accent1"/>
                </a:solidFill>
                <a:latin typeface="Cambria" panose="02040503050406030204" pitchFamily="18" charset="0"/>
                <a:ea typeface="Lato" charset="0"/>
                <a:cs typeface="Lato" charset="0"/>
              </a:rPr>
              <a:t>Michelle A. </a:t>
            </a:r>
            <a:r>
              <a:rPr lang="en-US" sz="1000" b="1" err="1">
                <a:solidFill>
                  <a:schemeClr val="accent1"/>
                </a:solidFill>
                <a:latin typeface="Cambria" panose="02040503050406030204" pitchFamily="18" charset="0"/>
                <a:ea typeface="Lato" charset="0"/>
                <a:cs typeface="Lato" charset="0"/>
              </a:rPr>
              <a:t>Zdrodowski</a:t>
            </a:r>
            <a:endParaRPr lang="en-US" sz="1000" b="1">
              <a:solidFill>
                <a:schemeClr val="accent1"/>
              </a:solidFill>
              <a:latin typeface="Cambria" panose="02040503050406030204" pitchFamily="18" charset="0"/>
              <a:ea typeface="Lato" charset="0"/>
              <a:cs typeface="Lato" charset="0"/>
            </a:endParaRPr>
          </a:p>
        </p:txBody>
      </p:sp>
      <p:sp>
        <p:nvSpPr>
          <p:cNvPr id="79" name="TextBox 78">
            <a:extLst>
              <a:ext uri="{FF2B5EF4-FFF2-40B4-BE49-F238E27FC236}">
                <a16:creationId xmlns:a16="http://schemas.microsoft.com/office/drawing/2014/main" id="{35E1541B-D4D4-8B8F-1AE0-7C8608BA12EF}"/>
              </a:ext>
            </a:extLst>
          </p:cNvPr>
          <p:cNvSpPr txBox="1"/>
          <p:nvPr userDrawn="1"/>
        </p:nvSpPr>
        <p:spPr>
          <a:xfrm>
            <a:off x="1392673" y="5837079"/>
            <a:ext cx="1561322" cy="215444"/>
          </a:xfrm>
          <a:prstGeom prst="rect">
            <a:avLst/>
          </a:prstGeom>
          <a:noFill/>
        </p:spPr>
        <p:txBody>
          <a:bodyPr wrap="square" rtlCol="0">
            <a:spAutoFit/>
          </a:bodyPr>
          <a:lstStyle/>
          <a:p>
            <a:pPr algn="ctr"/>
            <a:r>
              <a:rPr lang="en-US" sz="800">
                <a:ea typeface="Lato" charset="0"/>
                <a:cs typeface="Lato" charset="0"/>
              </a:rPr>
              <a:t>Chief Public Affairs Officer</a:t>
            </a:r>
          </a:p>
        </p:txBody>
      </p:sp>
      <p:sp>
        <p:nvSpPr>
          <p:cNvPr id="80" name="TextBox 79">
            <a:extLst>
              <a:ext uri="{FF2B5EF4-FFF2-40B4-BE49-F238E27FC236}">
                <a16:creationId xmlns:a16="http://schemas.microsoft.com/office/drawing/2014/main" id="{2D0A4A56-0D73-C540-96A2-751E7EBFB1D4}"/>
              </a:ext>
            </a:extLst>
          </p:cNvPr>
          <p:cNvSpPr txBox="1"/>
          <p:nvPr userDrawn="1"/>
        </p:nvSpPr>
        <p:spPr>
          <a:xfrm>
            <a:off x="3582581" y="5664902"/>
            <a:ext cx="1561322" cy="246221"/>
          </a:xfrm>
          <a:prstGeom prst="rect">
            <a:avLst/>
          </a:prstGeom>
          <a:noFill/>
        </p:spPr>
        <p:txBody>
          <a:bodyPr wrap="square" rtlCol="0">
            <a:spAutoFit/>
          </a:bodyPr>
          <a:lstStyle/>
          <a:p>
            <a:pPr algn="ctr"/>
            <a:r>
              <a:rPr lang="en-US" sz="1000" b="1">
                <a:solidFill>
                  <a:schemeClr val="accent1"/>
                </a:solidFill>
                <a:latin typeface="Cambria" panose="02040503050406030204" pitchFamily="18" charset="0"/>
                <a:ea typeface="Lato" charset="0"/>
                <a:cs typeface="Lato" charset="0"/>
              </a:rPr>
              <a:t>Jeffrey E. Small</a:t>
            </a:r>
          </a:p>
        </p:txBody>
      </p:sp>
      <p:sp>
        <p:nvSpPr>
          <p:cNvPr id="81" name="TextBox 80">
            <a:extLst>
              <a:ext uri="{FF2B5EF4-FFF2-40B4-BE49-F238E27FC236}">
                <a16:creationId xmlns:a16="http://schemas.microsoft.com/office/drawing/2014/main" id="{FCBD4D75-016E-A9E8-6EA5-7A19AED5FDBC}"/>
              </a:ext>
            </a:extLst>
          </p:cNvPr>
          <p:cNvSpPr txBox="1"/>
          <p:nvPr userDrawn="1"/>
        </p:nvSpPr>
        <p:spPr>
          <a:xfrm>
            <a:off x="3578189" y="5837079"/>
            <a:ext cx="1561322" cy="215444"/>
          </a:xfrm>
          <a:prstGeom prst="rect">
            <a:avLst/>
          </a:prstGeom>
          <a:noFill/>
        </p:spPr>
        <p:txBody>
          <a:bodyPr wrap="square" rtlCol="0">
            <a:spAutoFit/>
          </a:bodyPr>
          <a:lstStyle/>
          <a:p>
            <a:pPr algn="ctr"/>
            <a:r>
              <a:rPr lang="en-US" sz="800">
                <a:ea typeface="Lato" charset="0"/>
                <a:cs typeface="Lato" charset="0"/>
              </a:rPr>
              <a:t>Chief Information Officer</a:t>
            </a:r>
          </a:p>
        </p:txBody>
      </p:sp>
      <p:sp>
        <p:nvSpPr>
          <p:cNvPr id="82" name="TextBox 81">
            <a:extLst>
              <a:ext uri="{FF2B5EF4-FFF2-40B4-BE49-F238E27FC236}">
                <a16:creationId xmlns:a16="http://schemas.microsoft.com/office/drawing/2014/main" id="{280E67B8-1B4C-7AA9-D76E-608AFA28322C}"/>
              </a:ext>
            </a:extLst>
          </p:cNvPr>
          <p:cNvSpPr txBox="1"/>
          <p:nvPr userDrawn="1"/>
        </p:nvSpPr>
        <p:spPr>
          <a:xfrm>
            <a:off x="4745310" y="3934971"/>
            <a:ext cx="1561322" cy="246221"/>
          </a:xfrm>
          <a:prstGeom prst="rect">
            <a:avLst/>
          </a:prstGeom>
          <a:noFill/>
        </p:spPr>
        <p:txBody>
          <a:bodyPr wrap="square" rtlCol="0">
            <a:spAutoFit/>
          </a:bodyPr>
          <a:lstStyle/>
          <a:p>
            <a:pPr algn="ctr"/>
            <a:r>
              <a:rPr lang="en-US" sz="1000" b="1">
                <a:solidFill>
                  <a:schemeClr val="accent1"/>
                </a:solidFill>
                <a:latin typeface="Cambria" panose="02040503050406030204" pitchFamily="18" charset="0"/>
                <a:ea typeface="Lato" charset="0"/>
                <a:cs typeface="Lato" charset="0"/>
              </a:rPr>
              <a:t>W. Barnett Jones</a:t>
            </a:r>
          </a:p>
        </p:txBody>
      </p:sp>
      <p:sp>
        <p:nvSpPr>
          <p:cNvPr id="83" name="TextBox 82">
            <a:extLst>
              <a:ext uri="{FF2B5EF4-FFF2-40B4-BE49-F238E27FC236}">
                <a16:creationId xmlns:a16="http://schemas.microsoft.com/office/drawing/2014/main" id="{5A6C8563-E776-4509-90C0-AD44BBBCA92D}"/>
              </a:ext>
            </a:extLst>
          </p:cNvPr>
          <p:cNvSpPr txBox="1"/>
          <p:nvPr userDrawn="1"/>
        </p:nvSpPr>
        <p:spPr>
          <a:xfrm>
            <a:off x="4740918" y="4107148"/>
            <a:ext cx="1561322" cy="338554"/>
          </a:xfrm>
          <a:prstGeom prst="rect">
            <a:avLst/>
          </a:prstGeom>
          <a:noFill/>
        </p:spPr>
        <p:txBody>
          <a:bodyPr wrap="square" rtlCol="0">
            <a:spAutoFit/>
          </a:bodyPr>
          <a:lstStyle/>
          <a:p>
            <a:pPr algn="ctr"/>
            <a:r>
              <a:rPr lang="en-US" sz="800">
                <a:ea typeface="Lato" charset="0"/>
                <a:cs typeface="Lato" charset="0"/>
              </a:rPr>
              <a:t>Chief Security and Integrity Officer</a:t>
            </a:r>
          </a:p>
        </p:txBody>
      </p:sp>
      <p:pic>
        <p:nvPicPr>
          <p:cNvPr id="86" name="Picture Placeholder 5">
            <a:extLst>
              <a:ext uri="{FF2B5EF4-FFF2-40B4-BE49-F238E27FC236}">
                <a16:creationId xmlns:a16="http://schemas.microsoft.com/office/drawing/2014/main" id="{48E9BA6D-B927-4AD9-4903-C30C26DCDC1E}"/>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r="-653"/>
          <a:stretch/>
        </p:blipFill>
        <p:spPr>
          <a:xfrm>
            <a:off x="7076672" y="1152020"/>
            <a:ext cx="1218320" cy="1096612"/>
          </a:xfrm>
          <a:prstGeom prst="rect">
            <a:avLst/>
          </a:prstGeom>
        </p:spPr>
      </p:pic>
      <p:pic>
        <p:nvPicPr>
          <p:cNvPr id="87" name="Picture Placeholder 9">
            <a:extLst>
              <a:ext uri="{FF2B5EF4-FFF2-40B4-BE49-F238E27FC236}">
                <a16:creationId xmlns:a16="http://schemas.microsoft.com/office/drawing/2014/main" id="{020C1E1E-6D0F-282B-AB85-CA38335E553D}"/>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l="-493"/>
          <a:stretch/>
        </p:blipFill>
        <p:spPr>
          <a:xfrm>
            <a:off x="633230" y="2837258"/>
            <a:ext cx="1218320" cy="1096612"/>
          </a:xfrm>
          <a:prstGeom prst="rect">
            <a:avLst/>
          </a:prstGeom>
        </p:spPr>
      </p:pic>
      <p:sp>
        <p:nvSpPr>
          <p:cNvPr id="88" name="TextBox 87">
            <a:extLst>
              <a:ext uri="{FF2B5EF4-FFF2-40B4-BE49-F238E27FC236}">
                <a16:creationId xmlns:a16="http://schemas.microsoft.com/office/drawing/2014/main" id="{E54BC10B-CDC6-3E61-4587-880BF91B433D}"/>
              </a:ext>
            </a:extLst>
          </p:cNvPr>
          <p:cNvSpPr txBox="1"/>
          <p:nvPr userDrawn="1"/>
        </p:nvSpPr>
        <p:spPr>
          <a:xfrm>
            <a:off x="6878026" y="2268292"/>
            <a:ext cx="1561322" cy="246221"/>
          </a:xfrm>
          <a:prstGeom prst="rect">
            <a:avLst/>
          </a:prstGeom>
          <a:noFill/>
        </p:spPr>
        <p:txBody>
          <a:bodyPr wrap="square" rtlCol="0">
            <a:spAutoFit/>
          </a:bodyPr>
          <a:lstStyle/>
          <a:p>
            <a:pPr algn="ctr"/>
            <a:r>
              <a:rPr lang="en-US" sz="1000" b="1">
                <a:solidFill>
                  <a:schemeClr val="accent1"/>
                </a:solidFill>
                <a:latin typeface="Cambria" panose="02040503050406030204" pitchFamily="18" charset="0"/>
                <a:ea typeface="Lato" charset="0"/>
                <a:cs typeface="Lato" charset="0"/>
              </a:rPr>
              <a:t>Cheryl Porter</a:t>
            </a:r>
          </a:p>
        </p:txBody>
      </p:sp>
      <p:sp>
        <p:nvSpPr>
          <p:cNvPr id="89" name="TextBox 88">
            <a:extLst>
              <a:ext uri="{FF2B5EF4-FFF2-40B4-BE49-F238E27FC236}">
                <a16:creationId xmlns:a16="http://schemas.microsoft.com/office/drawing/2014/main" id="{B36938F6-7183-1601-699C-26D315A97A42}"/>
              </a:ext>
            </a:extLst>
          </p:cNvPr>
          <p:cNvSpPr txBox="1"/>
          <p:nvPr userDrawn="1"/>
        </p:nvSpPr>
        <p:spPr>
          <a:xfrm>
            <a:off x="6873634" y="2440469"/>
            <a:ext cx="1561322" cy="338554"/>
          </a:xfrm>
          <a:prstGeom prst="rect">
            <a:avLst/>
          </a:prstGeom>
          <a:noFill/>
        </p:spPr>
        <p:txBody>
          <a:bodyPr wrap="square" rtlCol="0">
            <a:spAutoFit/>
          </a:bodyPr>
          <a:lstStyle/>
          <a:p>
            <a:pPr algn="ctr"/>
            <a:r>
              <a:rPr lang="en-US" sz="800">
                <a:ea typeface="Lato" charset="0"/>
                <a:cs typeface="Lato" charset="0"/>
              </a:rPr>
              <a:t>Chief Operating Officer,</a:t>
            </a:r>
          </a:p>
          <a:p>
            <a:pPr algn="ctr"/>
            <a:r>
              <a:rPr lang="en-US" sz="800">
                <a:ea typeface="Lato" charset="0"/>
                <a:cs typeface="Lato" charset="0"/>
              </a:rPr>
              <a:t>Water &amp; Field Services</a:t>
            </a:r>
          </a:p>
        </p:txBody>
      </p:sp>
      <p:sp>
        <p:nvSpPr>
          <p:cNvPr id="90" name="TextBox 89">
            <a:extLst>
              <a:ext uri="{FF2B5EF4-FFF2-40B4-BE49-F238E27FC236}">
                <a16:creationId xmlns:a16="http://schemas.microsoft.com/office/drawing/2014/main" id="{82047F86-ED0D-2BA0-AB7D-C42906DED60A}"/>
              </a:ext>
            </a:extLst>
          </p:cNvPr>
          <p:cNvSpPr txBox="1"/>
          <p:nvPr userDrawn="1"/>
        </p:nvSpPr>
        <p:spPr>
          <a:xfrm>
            <a:off x="446821" y="3944195"/>
            <a:ext cx="1561322" cy="246221"/>
          </a:xfrm>
          <a:prstGeom prst="rect">
            <a:avLst/>
          </a:prstGeom>
          <a:noFill/>
        </p:spPr>
        <p:txBody>
          <a:bodyPr wrap="square" rtlCol="0">
            <a:spAutoFit/>
          </a:bodyPr>
          <a:lstStyle/>
          <a:p>
            <a:pPr algn="ctr"/>
            <a:r>
              <a:rPr lang="en-US" sz="1000" b="1" err="1">
                <a:solidFill>
                  <a:schemeClr val="accent1"/>
                </a:solidFill>
                <a:latin typeface="Cambria" panose="02040503050406030204" pitchFamily="18" charset="0"/>
                <a:ea typeface="Lato" charset="0"/>
                <a:cs typeface="Lato" charset="0"/>
              </a:rPr>
              <a:t>Navid</a:t>
            </a:r>
            <a:r>
              <a:rPr lang="en-US" sz="1000" b="1">
                <a:solidFill>
                  <a:schemeClr val="accent1"/>
                </a:solidFill>
                <a:latin typeface="Cambria" panose="02040503050406030204" pitchFamily="18" charset="0"/>
                <a:ea typeface="Lato" charset="0"/>
                <a:cs typeface="Lato" charset="0"/>
              </a:rPr>
              <a:t> </a:t>
            </a:r>
            <a:r>
              <a:rPr lang="en-US" sz="1000" b="1" err="1">
                <a:solidFill>
                  <a:schemeClr val="accent1"/>
                </a:solidFill>
                <a:latin typeface="Cambria" panose="02040503050406030204" pitchFamily="18" charset="0"/>
                <a:ea typeface="Lato" charset="0"/>
                <a:cs typeface="Lato" charset="0"/>
              </a:rPr>
              <a:t>Mehram</a:t>
            </a:r>
            <a:endParaRPr lang="en-US" sz="1000" b="1">
              <a:solidFill>
                <a:schemeClr val="accent1"/>
              </a:solidFill>
              <a:latin typeface="Cambria" panose="02040503050406030204" pitchFamily="18" charset="0"/>
              <a:ea typeface="Lato" charset="0"/>
              <a:cs typeface="Lato" charset="0"/>
            </a:endParaRPr>
          </a:p>
        </p:txBody>
      </p:sp>
      <p:sp>
        <p:nvSpPr>
          <p:cNvPr id="91" name="TextBox 90">
            <a:extLst>
              <a:ext uri="{FF2B5EF4-FFF2-40B4-BE49-F238E27FC236}">
                <a16:creationId xmlns:a16="http://schemas.microsoft.com/office/drawing/2014/main" id="{3C9BD07C-4AD8-D9C1-5E37-C30FB4538B04}"/>
              </a:ext>
            </a:extLst>
          </p:cNvPr>
          <p:cNvSpPr txBox="1"/>
          <p:nvPr userDrawn="1"/>
        </p:nvSpPr>
        <p:spPr>
          <a:xfrm>
            <a:off x="357911" y="4116372"/>
            <a:ext cx="1771667" cy="338554"/>
          </a:xfrm>
          <a:prstGeom prst="rect">
            <a:avLst/>
          </a:prstGeom>
          <a:noFill/>
        </p:spPr>
        <p:txBody>
          <a:bodyPr wrap="square" rtlCol="0">
            <a:spAutoFit/>
          </a:bodyPr>
          <a:lstStyle/>
          <a:p>
            <a:pPr algn="ctr"/>
            <a:r>
              <a:rPr lang="en-US" sz="800">
                <a:ea typeface="Lato" charset="0"/>
                <a:cs typeface="Lato" charset="0"/>
              </a:rPr>
              <a:t>Chief Operating Officer,</a:t>
            </a:r>
          </a:p>
          <a:p>
            <a:pPr algn="ctr"/>
            <a:r>
              <a:rPr lang="en-US" sz="800">
                <a:ea typeface="Lato" charset="0"/>
                <a:cs typeface="Lato" charset="0"/>
              </a:rPr>
              <a:t>Wastewater Operating Systems</a:t>
            </a:r>
          </a:p>
        </p:txBody>
      </p:sp>
      <p:pic>
        <p:nvPicPr>
          <p:cNvPr id="92" name="Picture Placeholder 9">
            <a:extLst>
              <a:ext uri="{FF2B5EF4-FFF2-40B4-BE49-F238E27FC236}">
                <a16:creationId xmlns:a16="http://schemas.microsoft.com/office/drawing/2014/main" id="{BEFFF993-C33B-FD6B-3800-7B9357F4EEB3}"/>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r="-808"/>
          <a:stretch/>
        </p:blipFill>
        <p:spPr>
          <a:xfrm>
            <a:off x="633230" y="1152020"/>
            <a:ext cx="1218320" cy="1096612"/>
          </a:xfrm>
          <a:prstGeom prst="rect">
            <a:avLst/>
          </a:prstGeom>
        </p:spPr>
      </p:pic>
      <p:pic>
        <p:nvPicPr>
          <p:cNvPr id="93" name="Picture 92" descr="A person in a suit smiling&#10;&#10;Description automatically generated with low confidence">
            <a:extLst>
              <a:ext uri="{FF2B5EF4-FFF2-40B4-BE49-F238E27FC236}">
                <a16:creationId xmlns:a16="http://schemas.microsoft.com/office/drawing/2014/main" id="{8017E7DB-5AA6-A970-4593-C2953B61C34A}"/>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l="-172" r="-34"/>
          <a:stretch/>
        </p:blipFill>
        <p:spPr>
          <a:xfrm>
            <a:off x="2782971" y="2836813"/>
            <a:ext cx="1218320" cy="1096612"/>
          </a:xfrm>
          <a:prstGeom prst="rect">
            <a:avLst/>
          </a:prstGeom>
        </p:spPr>
      </p:pic>
      <p:pic>
        <p:nvPicPr>
          <p:cNvPr id="94" name="Picture Placeholder 5">
            <a:extLst>
              <a:ext uri="{FF2B5EF4-FFF2-40B4-BE49-F238E27FC236}">
                <a16:creationId xmlns:a16="http://schemas.microsoft.com/office/drawing/2014/main" id="{B6158FA9-CD6B-A921-8FF0-532BC0E8790C}"/>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223" t="6883" r="223" b="28819"/>
          <a:stretch/>
        </p:blipFill>
        <p:spPr>
          <a:xfrm>
            <a:off x="7075047" y="2831100"/>
            <a:ext cx="1218320" cy="1096612"/>
          </a:xfrm>
          <a:prstGeom prst="rect">
            <a:avLst/>
          </a:prstGeom>
        </p:spPr>
      </p:pic>
      <p:sp>
        <p:nvSpPr>
          <p:cNvPr id="95" name="TextBox 94">
            <a:extLst>
              <a:ext uri="{FF2B5EF4-FFF2-40B4-BE49-F238E27FC236}">
                <a16:creationId xmlns:a16="http://schemas.microsoft.com/office/drawing/2014/main" id="{AE21B744-4949-1F33-BDB6-F5AF772517C4}"/>
              </a:ext>
            </a:extLst>
          </p:cNvPr>
          <p:cNvSpPr txBox="1"/>
          <p:nvPr userDrawn="1"/>
        </p:nvSpPr>
        <p:spPr>
          <a:xfrm>
            <a:off x="6876401" y="3947372"/>
            <a:ext cx="1561322" cy="246221"/>
          </a:xfrm>
          <a:prstGeom prst="rect">
            <a:avLst/>
          </a:prstGeom>
          <a:noFill/>
        </p:spPr>
        <p:txBody>
          <a:bodyPr wrap="square" rtlCol="0">
            <a:spAutoFit/>
          </a:bodyPr>
          <a:lstStyle/>
          <a:p>
            <a:pPr algn="ctr"/>
            <a:r>
              <a:rPr lang="en-US" sz="1000" b="1">
                <a:solidFill>
                  <a:schemeClr val="accent1"/>
                </a:solidFill>
                <a:latin typeface="Cambria" panose="02040503050406030204" pitchFamily="18" charset="0"/>
                <a:ea typeface="Lato" charset="0"/>
                <a:cs typeface="Lato" charset="0"/>
              </a:rPr>
              <a:t>Jordi Kramer</a:t>
            </a:r>
          </a:p>
        </p:txBody>
      </p:sp>
      <p:sp>
        <p:nvSpPr>
          <p:cNvPr id="96" name="TextBox 95">
            <a:extLst>
              <a:ext uri="{FF2B5EF4-FFF2-40B4-BE49-F238E27FC236}">
                <a16:creationId xmlns:a16="http://schemas.microsoft.com/office/drawing/2014/main" id="{5B1D9801-4899-D3DA-F408-78A95B4328DA}"/>
              </a:ext>
            </a:extLst>
          </p:cNvPr>
          <p:cNvSpPr txBox="1"/>
          <p:nvPr userDrawn="1"/>
        </p:nvSpPr>
        <p:spPr>
          <a:xfrm>
            <a:off x="6872009" y="4119549"/>
            <a:ext cx="1561322" cy="338554"/>
          </a:xfrm>
          <a:prstGeom prst="rect">
            <a:avLst/>
          </a:prstGeom>
          <a:noFill/>
        </p:spPr>
        <p:txBody>
          <a:bodyPr wrap="square" rtlCol="0">
            <a:spAutoFit/>
          </a:bodyPr>
          <a:lstStyle/>
          <a:p>
            <a:pPr algn="ctr"/>
            <a:r>
              <a:rPr lang="en-US" sz="800">
                <a:ea typeface="Lato" charset="0"/>
                <a:cs typeface="Lato" charset="0"/>
              </a:rPr>
              <a:t>Chief Organizational Development Officer</a:t>
            </a:r>
          </a:p>
        </p:txBody>
      </p:sp>
      <p:sp>
        <p:nvSpPr>
          <p:cNvPr id="2" name="TextBox 6">
            <a:extLst>
              <a:ext uri="{FF2B5EF4-FFF2-40B4-BE49-F238E27FC236}">
                <a16:creationId xmlns:a16="http://schemas.microsoft.com/office/drawing/2014/main" id="{6BE8F0E1-60D0-2E89-EFEE-B3FCF2F82AA6}"/>
              </a:ext>
            </a:extLst>
          </p:cNvPr>
          <p:cNvSpPr txBox="1"/>
          <p:nvPr userDrawn="1"/>
        </p:nvSpPr>
        <p:spPr>
          <a:xfrm>
            <a:off x="5766028" y="5649432"/>
            <a:ext cx="1561322" cy="246221"/>
          </a:xfrm>
          <a:prstGeom prst="rect">
            <a:avLst/>
          </a:prstGeom>
          <a:noFill/>
        </p:spPr>
        <p:txBody>
          <a:bodyPr wrap="squar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a:r>
              <a:rPr lang="en-US" sz="1000" b="1">
                <a:solidFill>
                  <a:schemeClr val="accent1"/>
                </a:solidFill>
                <a:latin typeface="Cambria" panose="02040503050406030204" pitchFamily="18" charset="0"/>
                <a:ea typeface="Lato" charset="0"/>
                <a:cs typeface="Lato" charset="0"/>
              </a:rPr>
              <a:t>David W. Jones</a:t>
            </a:r>
          </a:p>
        </p:txBody>
      </p:sp>
      <p:sp>
        <p:nvSpPr>
          <p:cNvPr id="4" name="TextBox 7">
            <a:extLst>
              <a:ext uri="{FF2B5EF4-FFF2-40B4-BE49-F238E27FC236}">
                <a16:creationId xmlns:a16="http://schemas.microsoft.com/office/drawing/2014/main" id="{2B50E13C-6C56-95CF-9DA6-580EBB84A9D0}"/>
              </a:ext>
            </a:extLst>
          </p:cNvPr>
          <p:cNvSpPr txBox="1"/>
          <p:nvPr userDrawn="1"/>
        </p:nvSpPr>
        <p:spPr>
          <a:xfrm>
            <a:off x="5761636" y="5821609"/>
            <a:ext cx="1561322" cy="215444"/>
          </a:xfrm>
          <a:prstGeom prst="rect">
            <a:avLst/>
          </a:prstGeom>
          <a:noFill/>
        </p:spPr>
        <p:txBody>
          <a:bodyPr wrap="squar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a:r>
              <a:rPr lang="en-US" sz="800">
                <a:ea typeface="Lato" charset="0"/>
                <a:cs typeface="Lato" charset="0"/>
              </a:rPr>
              <a:t>General Counsel</a:t>
            </a:r>
          </a:p>
        </p:txBody>
      </p:sp>
      <p:pic>
        <p:nvPicPr>
          <p:cNvPr id="5" name="Picture 4" descr="A person in a suit and tie&#10;&#10;Description automatically generated">
            <a:extLst>
              <a:ext uri="{FF2B5EF4-FFF2-40B4-BE49-F238E27FC236}">
                <a16:creationId xmlns:a16="http://schemas.microsoft.com/office/drawing/2014/main" id="{743CAFFA-D473-DF03-314E-1DF7CBA2FA4F}"/>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583" t="6917" r="-583" b="33448"/>
          <a:stretch/>
        </p:blipFill>
        <p:spPr>
          <a:xfrm>
            <a:off x="5960471" y="4536190"/>
            <a:ext cx="1226517" cy="1096612"/>
          </a:xfrm>
          <a:prstGeom prst="rect">
            <a:avLst/>
          </a:prstGeom>
        </p:spPr>
      </p:pic>
    </p:spTree>
    <p:extLst>
      <p:ext uri="{BB962C8B-B14F-4D97-AF65-F5344CB8AC3E}">
        <p14:creationId xmlns:p14="http://schemas.microsoft.com/office/powerpoint/2010/main" val="6284879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RE - Boar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20D67A-4ED8-6A45-8EEA-11C80DC9F589}"/>
              </a:ext>
            </a:extLst>
          </p:cNvPr>
          <p:cNvSpPr txBox="1"/>
          <p:nvPr/>
        </p:nvSpPr>
        <p:spPr>
          <a:xfrm>
            <a:off x="1718873" y="211722"/>
            <a:ext cx="5735772" cy="646331"/>
          </a:xfrm>
          <a:prstGeom prst="rect">
            <a:avLst/>
          </a:prstGeom>
          <a:noFill/>
        </p:spPr>
        <p:txBody>
          <a:bodyPr wrap="square" rtlCol="0">
            <a:spAutoFit/>
          </a:bodyPr>
          <a:lstStyle/>
          <a:p>
            <a:pPr algn="ctr"/>
            <a:r>
              <a:rPr lang="en-US" sz="3600" b="1">
                <a:solidFill>
                  <a:schemeClr val="accent1"/>
                </a:solidFill>
                <a:latin typeface="+mj-lt"/>
                <a:ea typeface="Lato" charset="0"/>
                <a:cs typeface="Lato" charset="0"/>
              </a:rPr>
              <a:t>Board of Directors</a:t>
            </a:r>
          </a:p>
        </p:txBody>
      </p:sp>
      <p:pic>
        <p:nvPicPr>
          <p:cNvPr id="2" name="Picture Placeholder 5">
            <a:extLst>
              <a:ext uri="{FF2B5EF4-FFF2-40B4-BE49-F238E27FC236}">
                <a16:creationId xmlns:a16="http://schemas.microsoft.com/office/drawing/2014/main" id="{4ED4F8D4-EDE8-AB2A-A1FA-FC78614075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80"/>
          <a:stretch/>
        </p:blipFill>
        <p:spPr>
          <a:xfrm>
            <a:off x="3472059" y="3779204"/>
            <a:ext cx="1771667" cy="1594680"/>
          </a:xfrm>
          <a:prstGeom prst="rect">
            <a:avLst/>
          </a:prstGeom>
        </p:spPr>
      </p:pic>
      <p:pic>
        <p:nvPicPr>
          <p:cNvPr id="5" name="Picture Placeholder 9">
            <a:extLst>
              <a:ext uri="{FF2B5EF4-FFF2-40B4-BE49-F238E27FC236}">
                <a16:creationId xmlns:a16="http://schemas.microsoft.com/office/drawing/2014/main" id="{B854187C-1AD9-F382-A0AC-4AEC37E8F4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53455" y="3776095"/>
            <a:ext cx="1771667" cy="1594681"/>
          </a:xfrm>
          <a:prstGeom prst="rect">
            <a:avLst/>
          </a:prstGeom>
        </p:spPr>
      </p:pic>
      <p:pic>
        <p:nvPicPr>
          <p:cNvPr id="6" name="Picture Placeholder 13">
            <a:extLst>
              <a:ext uri="{FF2B5EF4-FFF2-40B4-BE49-F238E27FC236}">
                <a16:creationId xmlns:a16="http://schemas.microsoft.com/office/drawing/2014/main" id="{B20693F5-2648-B98A-38C0-2DD7E305F7B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0"/>
          <a:stretch/>
        </p:blipFill>
        <p:spPr>
          <a:xfrm>
            <a:off x="815468" y="1171562"/>
            <a:ext cx="1806809" cy="1626312"/>
          </a:xfrm>
          <a:prstGeom prst="rect">
            <a:avLst/>
          </a:prstGeom>
        </p:spPr>
      </p:pic>
      <p:sp>
        <p:nvSpPr>
          <p:cNvPr id="7" name="TextBox 6">
            <a:extLst>
              <a:ext uri="{FF2B5EF4-FFF2-40B4-BE49-F238E27FC236}">
                <a16:creationId xmlns:a16="http://schemas.microsoft.com/office/drawing/2014/main" id="{504EF3C0-0078-DDC5-F11F-73D79D2B0CBF}"/>
              </a:ext>
            </a:extLst>
          </p:cNvPr>
          <p:cNvSpPr txBox="1"/>
          <p:nvPr userDrawn="1"/>
        </p:nvSpPr>
        <p:spPr>
          <a:xfrm>
            <a:off x="1007252" y="5349133"/>
            <a:ext cx="1419384" cy="270843"/>
          </a:xfrm>
          <a:prstGeom prst="rect">
            <a:avLst/>
          </a:prstGeom>
          <a:noFill/>
        </p:spPr>
        <p:txBody>
          <a:bodyPr wrap="square" rtlCol="0">
            <a:spAutoFit/>
          </a:bodyPr>
          <a:lstStyle/>
          <a:p>
            <a:pPr algn="ctr"/>
            <a:r>
              <a:rPr lang="en-US" sz="1000" b="1">
                <a:solidFill>
                  <a:schemeClr val="accent1"/>
                </a:solidFill>
                <a:latin typeface="Cambria" panose="02040503050406030204" pitchFamily="18" charset="0"/>
                <a:ea typeface="Lato" charset="0"/>
                <a:cs typeface="Lato" charset="0"/>
              </a:rPr>
              <a:t>Jaye </a:t>
            </a:r>
            <a:r>
              <a:rPr lang="en-US" sz="1000" b="1" err="1">
                <a:solidFill>
                  <a:schemeClr val="accent1"/>
                </a:solidFill>
                <a:latin typeface="Cambria" panose="02040503050406030204" pitchFamily="18" charset="0"/>
                <a:ea typeface="Lato" charset="0"/>
                <a:cs typeface="Lato" charset="0"/>
              </a:rPr>
              <a:t>Quadrozzi</a:t>
            </a:r>
            <a:endParaRPr lang="en-US" sz="1000" b="1">
              <a:solidFill>
                <a:schemeClr val="accent1"/>
              </a:solidFill>
              <a:latin typeface="Cambria" panose="02040503050406030204" pitchFamily="18" charset="0"/>
              <a:ea typeface="Lato" charset="0"/>
              <a:cs typeface="Lato" charset="0"/>
            </a:endParaRPr>
          </a:p>
        </p:txBody>
      </p:sp>
      <p:sp>
        <p:nvSpPr>
          <p:cNvPr id="8" name="TextBox 7">
            <a:extLst>
              <a:ext uri="{FF2B5EF4-FFF2-40B4-BE49-F238E27FC236}">
                <a16:creationId xmlns:a16="http://schemas.microsoft.com/office/drawing/2014/main" id="{B62AE72A-FC82-F14A-E126-858E35996765}"/>
              </a:ext>
            </a:extLst>
          </p:cNvPr>
          <p:cNvSpPr txBox="1"/>
          <p:nvPr userDrawn="1"/>
        </p:nvSpPr>
        <p:spPr>
          <a:xfrm>
            <a:off x="1002860" y="5563456"/>
            <a:ext cx="1419384" cy="338554"/>
          </a:xfrm>
          <a:prstGeom prst="rect">
            <a:avLst/>
          </a:prstGeom>
          <a:noFill/>
        </p:spPr>
        <p:txBody>
          <a:bodyPr wrap="square" rtlCol="0">
            <a:spAutoFit/>
          </a:bodyPr>
          <a:lstStyle/>
          <a:p>
            <a:pPr algn="ctr"/>
            <a:r>
              <a:rPr lang="en-US" sz="800">
                <a:ea typeface="Lato" charset="0"/>
                <a:cs typeface="Lato" charset="0"/>
              </a:rPr>
              <a:t>Board Representative for </a:t>
            </a:r>
            <a:br>
              <a:rPr lang="en-US" sz="800">
                <a:ea typeface="Lato" charset="0"/>
                <a:cs typeface="Lato" charset="0"/>
              </a:rPr>
            </a:br>
            <a:r>
              <a:rPr lang="en-US" sz="800">
                <a:ea typeface="Lato" charset="0"/>
                <a:cs typeface="Lato" charset="0"/>
              </a:rPr>
              <a:t>Oakland County</a:t>
            </a:r>
          </a:p>
        </p:txBody>
      </p:sp>
      <p:sp>
        <p:nvSpPr>
          <p:cNvPr id="10" name="TextBox 9">
            <a:extLst>
              <a:ext uri="{FF2B5EF4-FFF2-40B4-BE49-F238E27FC236}">
                <a16:creationId xmlns:a16="http://schemas.microsoft.com/office/drawing/2014/main" id="{AE4F180D-B298-EF3A-1855-8B58D1A25878}"/>
              </a:ext>
            </a:extLst>
          </p:cNvPr>
          <p:cNvSpPr txBox="1"/>
          <p:nvPr userDrawn="1"/>
        </p:nvSpPr>
        <p:spPr>
          <a:xfrm>
            <a:off x="3648519" y="5349133"/>
            <a:ext cx="1419384" cy="270843"/>
          </a:xfrm>
          <a:prstGeom prst="rect">
            <a:avLst/>
          </a:prstGeom>
          <a:noFill/>
        </p:spPr>
        <p:txBody>
          <a:bodyPr wrap="square" rtlCol="0">
            <a:spAutoFit/>
          </a:bodyPr>
          <a:lstStyle/>
          <a:p>
            <a:pPr algn="ctr"/>
            <a:r>
              <a:rPr lang="en-US" sz="1000" b="1">
                <a:solidFill>
                  <a:schemeClr val="accent1"/>
                </a:solidFill>
                <a:latin typeface="Cambria" panose="02040503050406030204" pitchFamily="18" charset="0"/>
                <a:ea typeface="Lato" charset="0"/>
                <a:cs typeface="Lato" charset="0"/>
              </a:rPr>
              <a:t>John J. </a:t>
            </a:r>
            <a:r>
              <a:rPr lang="en-US" sz="1000" b="1" err="1">
                <a:solidFill>
                  <a:schemeClr val="accent1"/>
                </a:solidFill>
                <a:latin typeface="Cambria" panose="02040503050406030204" pitchFamily="18" charset="0"/>
                <a:ea typeface="Lato" charset="0"/>
                <a:cs typeface="Lato" charset="0"/>
              </a:rPr>
              <a:t>Zech</a:t>
            </a:r>
            <a:endParaRPr lang="en-US" sz="1000" b="1">
              <a:solidFill>
                <a:schemeClr val="accent1"/>
              </a:solidFill>
              <a:latin typeface="Cambria" panose="02040503050406030204" pitchFamily="18" charset="0"/>
              <a:ea typeface="Lato" charset="0"/>
              <a:cs typeface="Lato" charset="0"/>
            </a:endParaRPr>
          </a:p>
        </p:txBody>
      </p:sp>
      <p:sp>
        <p:nvSpPr>
          <p:cNvPr id="11" name="TextBox 10">
            <a:extLst>
              <a:ext uri="{FF2B5EF4-FFF2-40B4-BE49-F238E27FC236}">
                <a16:creationId xmlns:a16="http://schemas.microsoft.com/office/drawing/2014/main" id="{8A10B37E-2A86-BDA8-7016-18D13F5450F6}"/>
              </a:ext>
            </a:extLst>
          </p:cNvPr>
          <p:cNvSpPr txBox="1"/>
          <p:nvPr userDrawn="1"/>
        </p:nvSpPr>
        <p:spPr>
          <a:xfrm>
            <a:off x="3652275" y="5563456"/>
            <a:ext cx="1411236" cy="338554"/>
          </a:xfrm>
          <a:prstGeom prst="rect">
            <a:avLst/>
          </a:prstGeom>
          <a:noFill/>
        </p:spPr>
        <p:txBody>
          <a:bodyPr wrap="square" rtlCol="0">
            <a:spAutoFit/>
          </a:bodyPr>
          <a:lstStyle/>
          <a:p>
            <a:pPr algn="ctr"/>
            <a:r>
              <a:rPr lang="en-US" sz="800">
                <a:ea typeface="Lato" charset="0"/>
                <a:cs typeface="Lato" charset="0"/>
              </a:rPr>
              <a:t>Board Representative for </a:t>
            </a:r>
            <a:br>
              <a:rPr lang="en-US" sz="800">
                <a:ea typeface="Lato" charset="0"/>
                <a:cs typeface="Lato" charset="0"/>
              </a:rPr>
            </a:br>
            <a:r>
              <a:rPr lang="en-US" sz="800">
                <a:ea typeface="Lato" charset="0"/>
                <a:cs typeface="Lato" charset="0"/>
              </a:rPr>
              <a:t>Wayne County</a:t>
            </a:r>
          </a:p>
        </p:txBody>
      </p:sp>
      <p:sp>
        <p:nvSpPr>
          <p:cNvPr id="12" name="TextBox 11">
            <a:extLst>
              <a:ext uri="{FF2B5EF4-FFF2-40B4-BE49-F238E27FC236}">
                <a16:creationId xmlns:a16="http://schemas.microsoft.com/office/drawing/2014/main" id="{E9D7AADE-46D2-B9B4-0B49-9E588E8C7098}"/>
              </a:ext>
            </a:extLst>
          </p:cNvPr>
          <p:cNvSpPr txBox="1"/>
          <p:nvPr userDrawn="1"/>
        </p:nvSpPr>
        <p:spPr>
          <a:xfrm>
            <a:off x="863764" y="2763211"/>
            <a:ext cx="1566412" cy="270843"/>
          </a:xfrm>
          <a:prstGeom prst="rect">
            <a:avLst/>
          </a:prstGeom>
          <a:noFill/>
        </p:spPr>
        <p:txBody>
          <a:bodyPr wrap="square" rtlCol="0">
            <a:spAutoFit/>
          </a:bodyPr>
          <a:lstStyle/>
          <a:p>
            <a:pPr algn="ctr"/>
            <a:r>
              <a:rPr lang="en-US" sz="1000" b="1" err="1">
                <a:solidFill>
                  <a:schemeClr val="accent1"/>
                </a:solidFill>
                <a:latin typeface="Cambria" panose="02040503050406030204" pitchFamily="18" charset="0"/>
                <a:ea typeface="Lato" charset="0"/>
                <a:cs typeface="Lato" charset="0"/>
              </a:rPr>
              <a:t>Freman</a:t>
            </a:r>
            <a:r>
              <a:rPr lang="en-US" sz="1000" b="1">
                <a:solidFill>
                  <a:schemeClr val="accent1"/>
                </a:solidFill>
                <a:latin typeface="Cambria" panose="02040503050406030204" pitchFamily="18" charset="0"/>
                <a:ea typeface="Lato" charset="0"/>
                <a:cs typeface="Lato" charset="0"/>
              </a:rPr>
              <a:t> Hendrix</a:t>
            </a:r>
          </a:p>
        </p:txBody>
      </p:sp>
      <p:sp>
        <p:nvSpPr>
          <p:cNvPr id="13" name="TextBox 12">
            <a:extLst>
              <a:ext uri="{FF2B5EF4-FFF2-40B4-BE49-F238E27FC236}">
                <a16:creationId xmlns:a16="http://schemas.microsoft.com/office/drawing/2014/main" id="{3545EED5-666C-E8C2-25CA-F1D38FE5A00C}"/>
              </a:ext>
            </a:extLst>
          </p:cNvPr>
          <p:cNvSpPr txBox="1"/>
          <p:nvPr userDrawn="1"/>
        </p:nvSpPr>
        <p:spPr>
          <a:xfrm>
            <a:off x="923548" y="2937678"/>
            <a:ext cx="1419384" cy="461665"/>
          </a:xfrm>
          <a:prstGeom prst="rect">
            <a:avLst/>
          </a:prstGeom>
          <a:noFill/>
        </p:spPr>
        <p:txBody>
          <a:bodyPr wrap="square" rtlCol="0">
            <a:spAutoFit/>
          </a:bodyPr>
          <a:lstStyle/>
          <a:p>
            <a:pPr algn="ctr"/>
            <a:r>
              <a:rPr lang="en-US" sz="800">
                <a:ea typeface="Lato" charset="0"/>
                <a:cs typeface="Lato" charset="0"/>
              </a:rPr>
              <a:t>Board Chair</a:t>
            </a:r>
          </a:p>
          <a:p>
            <a:pPr algn="ctr"/>
            <a:r>
              <a:rPr lang="en-US" sz="800">
                <a:ea typeface="Lato" charset="0"/>
                <a:cs typeface="Lato" charset="0"/>
              </a:rPr>
              <a:t>Representative for the </a:t>
            </a:r>
            <a:br>
              <a:rPr lang="en-US" sz="800">
                <a:ea typeface="Lato" charset="0"/>
                <a:cs typeface="Lato" charset="0"/>
              </a:rPr>
            </a:br>
            <a:r>
              <a:rPr lang="en-US" sz="800">
                <a:ea typeface="Lato" charset="0"/>
                <a:cs typeface="Lato" charset="0"/>
              </a:rPr>
              <a:t>City of Detroit</a:t>
            </a:r>
          </a:p>
        </p:txBody>
      </p:sp>
      <p:sp>
        <p:nvSpPr>
          <p:cNvPr id="14" name="TextBox 13">
            <a:extLst>
              <a:ext uri="{FF2B5EF4-FFF2-40B4-BE49-F238E27FC236}">
                <a16:creationId xmlns:a16="http://schemas.microsoft.com/office/drawing/2014/main" id="{79845C0F-5F23-A751-765D-ED5CF2369236}"/>
              </a:ext>
            </a:extLst>
          </p:cNvPr>
          <p:cNvSpPr txBox="1"/>
          <p:nvPr userDrawn="1"/>
        </p:nvSpPr>
        <p:spPr>
          <a:xfrm>
            <a:off x="6029215" y="2762336"/>
            <a:ext cx="1995021" cy="246221"/>
          </a:xfrm>
          <a:prstGeom prst="rect">
            <a:avLst/>
          </a:prstGeom>
          <a:noFill/>
        </p:spPr>
        <p:txBody>
          <a:bodyPr wrap="square" rtlCol="0">
            <a:spAutoFit/>
          </a:bodyPr>
          <a:lstStyle/>
          <a:p>
            <a:pPr algn="ctr"/>
            <a:r>
              <a:rPr lang="en-US" sz="1000" b="1">
                <a:solidFill>
                  <a:schemeClr val="accent1"/>
                </a:solidFill>
                <a:latin typeface="Cambria" panose="02040503050406030204" pitchFamily="18" charset="0"/>
                <a:ea typeface="Lato" charset="0"/>
                <a:cs typeface="Lato" charset="0"/>
              </a:rPr>
              <a:t>Mark Miller</a:t>
            </a:r>
          </a:p>
        </p:txBody>
      </p:sp>
      <p:sp>
        <p:nvSpPr>
          <p:cNvPr id="15" name="TextBox 14">
            <a:extLst>
              <a:ext uri="{FF2B5EF4-FFF2-40B4-BE49-F238E27FC236}">
                <a16:creationId xmlns:a16="http://schemas.microsoft.com/office/drawing/2014/main" id="{D78910BC-B992-8C89-531C-CE432F4201A0}"/>
              </a:ext>
            </a:extLst>
          </p:cNvPr>
          <p:cNvSpPr txBox="1"/>
          <p:nvPr userDrawn="1"/>
        </p:nvSpPr>
        <p:spPr>
          <a:xfrm>
            <a:off x="6157617" y="2917127"/>
            <a:ext cx="1771665" cy="461665"/>
          </a:xfrm>
          <a:prstGeom prst="rect">
            <a:avLst/>
          </a:prstGeom>
          <a:noFill/>
        </p:spPr>
        <p:txBody>
          <a:bodyPr wrap="square" rtlCol="0">
            <a:spAutoFit/>
          </a:bodyPr>
          <a:lstStyle/>
          <a:p>
            <a:pPr algn="ctr"/>
            <a:r>
              <a:rPr lang="en-US" sz="800">
                <a:ea typeface="Lato" charset="0"/>
                <a:cs typeface="Lato" charset="0"/>
              </a:rPr>
              <a:t>Board Secretary</a:t>
            </a:r>
          </a:p>
          <a:p>
            <a:pPr algn="ctr"/>
            <a:r>
              <a:rPr lang="en-US" sz="800">
                <a:ea typeface="Lato" charset="0"/>
                <a:cs typeface="Lato" charset="0"/>
              </a:rPr>
              <a:t>Representative for the </a:t>
            </a:r>
            <a:br>
              <a:rPr lang="en-US" sz="800">
                <a:ea typeface="Lato" charset="0"/>
                <a:cs typeface="Lato" charset="0"/>
              </a:rPr>
            </a:br>
            <a:r>
              <a:rPr lang="en-US" sz="800">
                <a:ea typeface="Lato" charset="0"/>
                <a:cs typeface="Lato" charset="0"/>
              </a:rPr>
              <a:t>State of Michigan</a:t>
            </a:r>
          </a:p>
        </p:txBody>
      </p:sp>
      <p:pic>
        <p:nvPicPr>
          <p:cNvPr id="16" name="Picture Placeholder 5">
            <a:extLst>
              <a:ext uri="{FF2B5EF4-FFF2-40B4-BE49-F238E27FC236}">
                <a16:creationId xmlns:a16="http://schemas.microsoft.com/office/drawing/2014/main" id="{3A87ADF8-887B-4447-81F1-D6056932628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429"/>
          <a:stretch/>
        </p:blipFill>
        <p:spPr>
          <a:xfrm>
            <a:off x="3474093" y="1133314"/>
            <a:ext cx="1771666" cy="1594680"/>
          </a:xfrm>
          <a:prstGeom prst="rect">
            <a:avLst/>
          </a:prstGeom>
        </p:spPr>
      </p:pic>
      <p:pic>
        <p:nvPicPr>
          <p:cNvPr id="17" name="Picture Placeholder 9">
            <a:extLst>
              <a:ext uri="{FF2B5EF4-FFF2-40B4-BE49-F238E27FC236}">
                <a16:creationId xmlns:a16="http://schemas.microsoft.com/office/drawing/2014/main" id="{22DD92CF-7084-C922-590E-75EEDBC93A1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11"/>
          <a:stretch/>
        </p:blipFill>
        <p:spPr>
          <a:xfrm>
            <a:off x="6132635" y="3699918"/>
            <a:ext cx="1771667" cy="1594681"/>
          </a:xfrm>
          <a:prstGeom prst="rect">
            <a:avLst/>
          </a:prstGeom>
        </p:spPr>
      </p:pic>
      <p:sp>
        <p:nvSpPr>
          <p:cNvPr id="18" name="TextBox 17">
            <a:extLst>
              <a:ext uri="{FF2B5EF4-FFF2-40B4-BE49-F238E27FC236}">
                <a16:creationId xmlns:a16="http://schemas.microsoft.com/office/drawing/2014/main" id="{012E9450-2E82-7D63-7E26-7D1CD8197542}"/>
              </a:ext>
            </a:extLst>
          </p:cNvPr>
          <p:cNvSpPr txBox="1"/>
          <p:nvPr userDrawn="1"/>
        </p:nvSpPr>
        <p:spPr>
          <a:xfrm>
            <a:off x="3618250" y="2744125"/>
            <a:ext cx="1419384" cy="270843"/>
          </a:xfrm>
          <a:prstGeom prst="rect">
            <a:avLst/>
          </a:prstGeom>
          <a:noFill/>
        </p:spPr>
        <p:txBody>
          <a:bodyPr wrap="square" rtlCol="0">
            <a:spAutoFit/>
          </a:bodyPr>
          <a:lstStyle/>
          <a:p>
            <a:pPr algn="ctr"/>
            <a:r>
              <a:rPr lang="en-US" sz="1000" b="1">
                <a:solidFill>
                  <a:schemeClr val="accent1"/>
                </a:solidFill>
                <a:latin typeface="Cambria" panose="02040503050406030204" pitchFamily="18" charset="0"/>
                <a:ea typeface="Lato" charset="0"/>
                <a:cs typeface="Lato" charset="0"/>
              </a:rPr>
              <a:t>Brian Baker</a:t>
            </a:r>
          </a:p>
        </p:txBody>
      </p:sp>
      <p:sp>
        <p:nvSpPr>
          <p:cNvPr id="19" name="TextBox 18">
            <a:extLst>
              <a:ext uri="{FF2B5EF4-FFF2-40B4-BE49-F238E27FC236}">
                <a16:creationId xmlns:a16="http://schemas.microsoft.com/office/drawing/2014/main" id="{7B4E20EE-4DDE-B09A-5098-7859C7567B24}"/>
              </a:ext>
            </a:extLst>
          </p:cNvPr>
          <p:cNvSpPr txBox="1"/>
          <p:nvPr userDrawn="1"/>
        </p:nvSpPr>
        <p:spPr>
          <a:xfrm>
            <a:off x="3613858" y="2905529"/>
            <a:ext cx="1419384" cy="461665"/>
          </a:xfrm>
          <a:prstGeom prst="rect">
            <a:avLst/>
          </a:prstGeom>
          <a:noFill/>
        </p:spPr>
        <p:txBody>
          <a:bodyPr wrap="square" rtlCol="0">
            <a:spAutoFit/>
          </a:bodyPr>
          <a:lstStyle/>
          <a:p>
            <a:pPr algn="ctr"/>
            <a:r>
              <a:rPr lang="en-US" sz="800">
                <a:ea typeface="Lato" charset="0"/>
                <a:cs typeface="Lato" charset="0"/>
              </a:rPr>
              <a:t>Board Vice-Chair</a:t>
            </a:r>
          </a:p>
          <a:p>
            <a:pPr algn="ctr"/>
            <a:r>
              <a:rPr lang="en-US" sz="800">
                <a:ea typeface="Lato" charset="0"/>
                <a:cs typeface="Lato" charset="0"/>
              </a:rPr>
              <a:t>Representative for </a:t>
            </a:r>
            <a:br>
              <a:rPr lang="en-US" sz="800">
                <a:ea typeface="Lato" charset="0"/>
                <a:cs typeface="Lato" charset="0"/>
              </a:rPr>
            </a:br>
            <a:r>
              <a:rPr lang="en-US" sz="800">
                <a:ea typeface="Lato" charset="0"/>
                <a:cs typeface="Lato" charset="0"/>
              </a:rPr>
              <a:t>Macomb County</a:t>
            </a:r>
          </a:p>
        </p:txBody>
      </p:sp>
      <p:sp>
        <p:nvSpPr>
          <p:cNvPr id="20" name="TextBox 19">
            <a:extLst>
              <a:ext uri="{FF2B5EF4-FFF2-40B4-BE49-F238E27FC236}">
                <a16:creationId xmlns:a16="http://schemas.microsoft.com/office/drawing/2014/main" id="{015FF704-75F6-48C7-9DFE-2B299A5C183B}"/>
              </a:ext>
            </a:extLst>
          </p:cNvPr>
          <p:cNvSpPr txBox="1"/>
          <p:nvPr userDrawn="1"/>
        </p:nvSpPr>
        <p:spPr>
          <a:xfrm>
            <a:off x="6253228" y="5294599"/>
            <a:ext cx="1419384" cy="270843"/>
          </a:xfrm>
          <a:prstGeom prst="rect">
            <a:avLst/>
          </a:prstGeom>
          <a:noFill/>
        </p:spPr>
        <p:txBody>
          <a:bodyPr wrap="square" rtlCol="0">
            <a:spAutoFit/>
          </a:bodyPr>
          <a:lstStyle/>
          <a:p>
            <a:pPr algn="ctr"/>
            <a:r>
              <a:rPr lang="en-US" sz="1000" b="1">
                <a:solidFill>
                  <a:schemeClr val="accent1"/>
                </a:solidFill>
                <a:latin typeface="Cambria" panose="02040503050406030204" pitchFamily="18" charset="0"/>
                <a:ea typeface="Lato" charset="0"/>
                <a:cs typeface="Lato" charset="0"/>
              </a:rPr>
              <a:t>Gary A. Brown</a:t>
            </a:r>
          </a:p>
        </p:txBody>
      </p:sp>
      <p:sp>
        <p:nvSpPr>
          <p:cNvPr id="21" name="TextBox 20">
            <a:extLst>
              <a:ext uri="{FF2B5EF4-FFF2-40B4-BE49-F238E27FC236}">
                <a16:creationId xmlns:a16="http://schemas.microsoft.com/office/drawing/2014/main" id="{7AF21D62-5069-D65F-3FD7-48C3C0058BA0}"/>
              </a:ext>
            </a:extLst>
          </p:cNvPr>
          <p:cNvSpPr txBox="1"/>
          <p:nvPr userDrawn="1"/>
        </p:nvSpPr>
        <p:spPr>
          <a:xfrm>
            <a:off x="6157617" y="5522421"/>
            <a:ext cx="1610606" cy="338554"/>
          </a:xfrm>
          <a:prstGeom prst="rect">
            <a:avLst/>
          </a:prstGeom>
          <a:noFill/>
        </p:spPr>
        <p:txBody>
          <a:bodyPr wrap="square" rtlCol="0">
            <a:spAutoFit/>
          </a:bodyPr>
          <a:lstStyle/>
          <a:p>
            <a:pPr algn="ctr"/>
            <a:r>
              <a:rPr lang="en-US" sz="800">
                <a:ea typeface="Lato" charset="0"/>
                <a:cs typeface="Lato" charset="0"/>
              </a:rPr>
              <a:t>Representative for the</a:t>
            </a:r>
            <a:br>
              <a:rPr lang="en-US" sz="800">
                <a:ea typeface="Lato" charset="0"/>
                <a:cs typeface="Lato" charset="0"/>
              </a:rPr>
            </a:br>
            <a:r>
              <a:rPr lang="en-US" sz="800">
                <a:ea typeface="Lato" charset="0"/>
                <a:cs typeface="Lato" charset="0"/>
              </a:rPr>
              <a:t>City of Detroit</a:t>
            </a:r>
          </a:p>
        </p:txBody>
      </p:sp>
      <p:pic>
        <p:nvPicPr>
          <p:cNvPr id="22" name="Picture 21" descr="A person in a suit smiling&#10;&#10;Description automatically generated with low confidence">
            <a:extLst>
              <a:ext uri="{FF2B5EF4-FFF2-40B4-BE49-F238E27FC236}">
                <a16:creationId xmlns:a16="http://schemas.microsoft.com/office/drawing/2014/main" id="{8100A45F-D802-6B01-7E10-BFC3885DE64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504" t="8242" r="-504" b="31061"/>
          <a:stretch/>
        </p:blipFill>
        <p:spPr>
          <a:xfrm>
            <a:off x="6213670" y="1179179"/>
            <a:ext cx="1742293" cy="1585497"/>
          </a:xfrm>
          <a:prstGeom prst="rect">
            <a:avLst/>
          </a:prstGeom>
        </p:spPr>
      </p:pic>
    </p:spTree>
    <p:extLst>
      <p:ext uri="{BB962C8B-B14F-4D97-AF65-F5344CB8AC3E}">
        <p14:creationId xmlns:p14="http://schemas.microsoft.com/office/powerpoint/2010/main" val="32101048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MPLATE - Team/Contact">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BE8BFC71-DDBF-7244-BD19-21A091238B23}"/>
              </a:ext>
            </a:extLst>
          </p:cNvPr>
          <p:cNvSpPr>
            <a:spLocks noGrp="1"/>
          </p:cNvSpPr>
          <p:nvPr>
            <p:ph type="title"/>
          </p:nvPr>
        </p:nvSpPr>
        <p:spPr>
          <a:xfrm>
            <a:off x="628650" y="43654"/>
            <a:ext cx="7886700" cy="1006225"/>
          </a:xfrm>
          <a:prstGeom prst="rect">
            <a:avLst/>
          </a:prstGeom>
        </p:spPr>
        <p:txBody>
          <a:bodyPr anchor="ctr" anchorCtr="0"/>
          <a:lstStyle>
            <a:lvl1pPr>
              <a:defRPr sz="3600"/>
            </a:lvl1pPr>
          </a:lstStyle>
          <a:p>
            <a:r>
              <a:rPr lang="en-US"/>
              <a:t>Click to edit Master title style</a:t>
            </a:r>
          </a:p>
        </p:txBody>
      </p:sp>
      <p:sp>
        <p:nvSpPr>
          <p:cNvPr id="84" name="Picture Placeholder 35">
            <a:extLst>
              <a:ext uri="{FF2B5EF4-FFF2-40B4-BE49-F238E27FC236}">
                <a16:creationId xmlns:a16="http://schemas.microsoft.com/office/drawing/2014/main" id="{F965E88C-2A14-EB46-827A-C8152E08E99F}"/>
              </a:ext>
            </a:extLst>
          </p:cNvPr>
          <p:cNvSpPr>
            <a:spLocks noGrp="1"/>
          </p:cNvSpPr>
          <p:nvPr>
            <p:ph type="pic" sz="quarter" idx="10"/>
          </p:nvPr>
        </p:nvSpPr>
        <p:spPr>
          <a:xfrm>
            <a:off x="740822" y="1124128"/>
            <a:ext cx="1213371" cy="1083601"/>
          </a:xfrm>
          <a:prstGeom prst="rect">
            <a:avLst/>
          </a:prstGeom>
        </p:spPr>
        <p:txBody>
          <a:bodyPr/>
          <a:lstStyle/>
          <a:p>
            <a:endParaRPr lang="en-US"/>
          </a:p>
        </p:txBody>
      </p:sp>
      <p:sp>
        <p:nvSpPr>
          <p:cNvPr id="85" name="Picture Placeholder 35">
            <a:extLst>
              <a:ext uri="{FF2B5EF4-FFF2-40B4-BE49-F238E27FC236}">
                <a16:creationId xmlns:a16="http://schemas.microsoft.com/office/drawing/2014/main" id="{E80E4003-FE3B-804F-AC04-CA85D5AD8D6E}"/>
              </a:ext>
            </a:extLst>
          </p:cNvPr>
          <p:cNvSpPr>
            <a:spLocks noGrp="1"/>
          </p:cNvSpPr>
          <p:nvPr>
            <p:ph type="pic" sz="quarter" idx="11"/>
          </p:nvPr>
        </p:nvSpPr>
        <p:spPr>
          <a:xfrm>
            <a:off x="2860132" y="1132764"/>
            <a:ext cx="1213371" cy="1083601"/>
          </a:xfrm>
          <a:prstGeom prst="rect">
            <a:avLst/>
          </a:prstGeom>
        </p:spPr>
        <p:txBody>
          <a:bodyPr/>
          <a:lstStyle/>
          <a:p>
            <a:endParaRPr lang="en-US"/>
          </a:p>
        </p:txBody>
      </p:sp>
      <p:sp>
        <p:nvSpPr>
          <p:cNvPr id="86" name="Picture Placeholder 35">
            <a:extLst>
              <a:ext uri="{FF2B5EF4-FFF2-40B4-BE49-F238E27FC236}">
                <a16:creationId xmlns:a16="http://schemas.microsoft.com/office/drawing/2014/main" id="{955866B9-B04D-6B45-AF7E-7B938DC47EB8}"/>
              </a:ext>
            </a:extLst>
          </p:cNvPr>
          <p:cNvSpPr>
            <a:spLocks noGrp="1"/>
          </p:cNvSpPr>
          <p:nvPr>
            <p:ph type="pic" sz="quarter" idx="12"/>
          </p:nvPr>
        </p:nvSpPr>
        <p:spPr>
          <a:xfrm>
            <a:off x="5056939" y="1127751"/>
            <a:ext cx="1213371" cy="1083601"/>
          </a:xfrm>
          <a:prstGeom prst="rect">
            <a:avLst/>
          </a:prstGeom>
        </p:spPr>
        <p:txBody>
          <a:bodyPr/>
          <a:lstStyle/>
          <a:p>
            <a:endParaRPr lang="en-US"/>
          </a:p>
        </p:txBody>
      </p:sp>
      <p:sp>
        <p:nvSpPr>
          <p:cNvPr id="87" name="Picture Placeholder 35">
            <a:extLst>
              <a:ext uri="{FF2B5EF4-FFF2-40B4-BE49-F238E27FC236}">
                <a16:creationId xmlns:a16="http://schemas.microsoft.com/office/drawing/2014/main" id="{4C05970C-B38A-2D4E-BEE6-1205DDB2208A}"/>
              </a:ext>
            </a:extLst>
          </p:cNvPr>
          <p:cNvSpPr>
            <a:spLocks noGrp="1"/>
          </p:cNvSpPr>
          <p:nvPr>
            <p:ph type="pic" sz="quarter" idx="13"/>
          </p:nvPr>
        </p:nvSpPr>
        <p:spPr>
          <a:xfrm>
            <a:off x="7176249" y="1136387"/>
            <a:ext cx="1213371" cy="1083601"/>
          </a:xfrm>
          <a:prstGeom prst="rect">
            <a:avLst/>
          </a:prstGeom>
        </p:spPr>
        <p:txBody>
          <a:bodyPr/>
          <a:lstStyle/>
          <a:p>
            <a:endParaRPr lang="en-US"/>
          </a:p>
        </p:txBody>
      </p:sp>
      <p:sp>
        <p:nvSpPr>
          <p:cNvPr id="88" name="Picture Placeholder 35">
            <a:extLst>
              <a:ext uri="{FF2B5EF4-FFF2-40B4-BE49-F238E27FC236}">
                <a16:creationId xmlns:a16="http://schemas.microsoft.com/office/drawing/2014/main" id="{ABEE64C7-C197-C14E-A031-2B354B2EE2EA}"/>
              </a:ext>
            </a:extLst>
          </p:cNvPr>
          <p:cNvSpPr>
            <a:spLocks noGrp="1"/>
          </p:cNvSpPr>
          <p:nvPr>
            <p:ph type="pic" sz="quarter" idx="14"/>
          </p:nvPr>
        </p:nvSpPr>
        <p:spPr>
          <a:xfrm>
            <a:off x="740822" y="2812012"/>
            <a:ext cx="1213371" cy="1083601"/>
          </a:xfrm>
          <a:prstGeom prst="rect">
            <a:avLst/>
          </a:prstGeom>
        </p:spPr>
        <p:txBody>
          <a:bodyPr/>
          <a:lstStyle/>
          <a:p>
            <a:endParaRPr lang="en-US"/>
          </a:p>
        </p:txBody>
      </p:sp>
      <p:sp>
        <p:nvSpPr>
          <p:cNvPr id="89" name="Picture Placeholder 35">
            <a:extLst>
              <a:ext uri="{FF2B5EF4-FFF2-40B4-BE49-F238E27FC236}">
                <a16:creationId xmlns:a16="http://schemas.microsoft.com/office/drawing/2014/main" id="{AB673C21-5C98-184A-BCDB-F9809F9FE928}"/>
              </a:ext>
            </a:extLst>
          </p:cNvPr>
          <p:cNvSpPr>
            <a:spLocks noGrp="1"/>
          </p:cNvSpPr>
          <p:nvPr>
            <p:ph type="pic" sz="quarter" idx="15"/>
          </p:nvPr>
        </p:nvSpPr>
        <p:spPr>
          <a:xfrm>
            <a:off x="2860132" y="2820648"/>
            <a:ext cx="1213371" cy="1083601"/>
          </a:xfrm>
          <a:prstGeom prst="rect">
            <a:avLst/>
          </a:prstGeom>
        </p:spPr>
        <p:txBody>
          <a:bodyPr/>
          <a:lstStyle/>
          <a:p>
            <a:endParaRPr lang="en-US"/>
          </a:p>
        </p:txBody>
      </p:sp>
      <p:sp>
        <p:nvSpPr>
          <p:cNvPr id="90" name="Picture Placeholder 35">
            <a:extLst>
              <a:ext uri="{FF2B5EF4-FFF2-40B4-BE49-F238E27FC236}">
                <a16:creationId xmlns:a16="http://schemas.microsoft.com/office/drawing/2014/main" id="{E9E0722B-0B31-8542-AA39-E238B48395C6}"/>
              </a:ext>
            </a:extLst>
          </p:cNvPr>
          <p:cNvSpPr>
            <a:spLocks noGrp="1"/>
          </p:cNvSpPr>
          <p:nvPr>
            <p:ph type="pic" sz="quarter" idx="16"/>
          </p:nvPr>
        </p:nvSpPr>
        <p:spPr>
          <a:xfrm>
            <a:off x="5056939" y="2815635"/>
            <a:ext cx="1213371" cy="1083601"/>
          </a:xfrm>
          <a:prstGeom prst="rect">
            <a:avLst/>
          </a:prstGeom>
        </p:spPr>
        <p:txBody>
          <a:bodyPr/>
          <a:lstStyle/>
          <a:p>
            <a:endParaRPr lang="en-US"/>
          </a:p>
        </p:txBody>
      </p:sp>
      <p:sp>
        <p:nvSpPr>
          <p:cNvPr id="91" name="Picture Placeholder 35">
            <a:extLst>
              <a:ext uri="{FF2B5EF4-FFF2-40B4-BE49-F238E27FC236}">
                <a16:creationId xmlns:a16="http://schemas.microsoft.com/office/drawing/2014/main" id="{168ADA47-B753-3045-A433-2D2C2A1FF5FF}"/>
              </a:ext>
            </a:extLst>
          </p:cNvPr>
          <p:cNvSpPr>
            <a:spLocks noGrp="1"/>
          </p:cNvSpPr>
          <p:nvPr>
            <p:ph type="pic" sz="quarter" idx="17"/>
          </p:nvPr>
        </p:nvSpPr>
        <p:spPr>
          <a:xfrm>
            <a:off x="7176249" y="2824271"/>
            <a:ext cx="1213371" cy="1083601"/>
          </a:xfrm>
          <a:prstGeom prst="rect">
            <a:avLst/>
          </a:prstGeom>
        </p:spPr>
        <p:txBody>
          <a:bodyPr/>
          <a:lstStyle/>
          <a:p>
            <a:endParaRPr lang="en-US"/>
          </a:p>
        </p:txBody>
      </p:sp>
      <p:sp>
        <p:nvSpPr>
          <p:cNvPr id="92" name="Picture Placeholder 35">
            <a:extLst>
              <a:ext uri="{FF2B5EF4-FFF2-40B4-BE49-F238E27FC236}">
                <a16:creationId xmlns:a16="http://schemas.microsoft.com/office/drawing/2014/main" id="{B8A43F51-20EA-D744-905F-06774950C96B}"/>
              </a:ext>
            </a:extLst>
          </p:cNvPr>
          <p:cNvSpPr>
            <a:spLocks noGrp="1"/>
          </p:cNvSpPr>
          <p:nvPr>
            <p:ph type="pic" sz="quarter" idx="18"/>
          </p:nvPr>
        </p:nvSpPr>
        <p:spPr>
          <a:xfrm>
            <a:off x="2860132" y="4529902"/>
            <a:ext cx="1213371" cy="1083601"/>
          </a:xfrm>
          <a:prstGeom prst="rect">
            <a:avLst/>
          </a:prstGeom>
        </p:spPr>
        <p:txBody>
          <a:bodyPr/>
          <a:lstStyle/>
          <a:p>
            <a:endParaRPr lang="en-US"/>
          </a:p>
        </p:txBody>
      </p:sp>
      <p:sp>
        <p:nvSpPr>
          <p:cNvPr id="93" name="Picture Placeholder 35">
            <a:extLst>
              <a:ext uri="{FF2B5EF4-FFF2-40B4-BE49-F238E27FC236}">
                <a16:creationId xmlns:a16="http://schemas.microsoft.com/office/drawing/2014/main" id="{0FD5B943-E891-C54C-8FAE-7B2AB5B6D1D4}"/>
              </a:ext>
            </a:extLst>
          </p:cNvPr>
          <p:cNvSpPr>
            <a:spLocks noGrp="1"/>
          </p:cNvSpPr>
          <p:nvPr>
            <p:ph type="pic" sz="quarter" idx="19"/>
          </p:nvPr>
        </p:nvSpPr>
        <p:spPr>
          <a:xfrm>
            <a:off x="5056939" y="4524889"/>
            <a:ext cx="1213371" cy="1083601"/>
          </a:xfrm>
          <a:prstGeom prst="rect">
            <a:avLst/>
          </a:prstGeom>
        </p:spPr>
        <p:txBody>
          <a:bodyPr/>
          <a:lstStyle/>
          <a:p>
            <a:endParaRPr lang="en-US"/>
          </a:p>
        </p:txBody>
      </p:sp>
      <p:sp>
        <p:nvSpPr>
          <p:cNvPr id="94" name="Title 1">
            <a:extLst>
              <a:ext uri="{FF2B5EF4-FFF2-40B4-BE49-F238E27FC236}">
                <a16:creationId xmlns:a16="http://schemas.microsoft.com/office/drawing/2014/main" id="{A0DA4277-C049-2E4D-8A6B-D76988D8CE02}"/>
              </a:ext>
            </a:extLst>
          </p:cNvPr>
          <p:cNvSpPr txBox="1">
            <a:spLocks/>
          </p:cNvSpPr>
          <p:nvPr userDrawn="1"/>
        </p:nvSpPr>
        <p:spPr>
          <a:xfrm>
            <a:off x="393539" y="2217907"/>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a:latin typeface="Cambria" panose="02040503050406030204" pitchFamily="18" charset="0"/>
              </a:rPr>
              <a:t>Click to edit Master title style</a:t>
            </a:r>
          </a:p>
        </p:txBody>
      </p:sp>
      <p:sp>
        <p:nvSpPr>
          <p:cNvPr id="95" name="Title 1">
            <a:extLst>
              <a:ext uri="{FF2B5EF4-FFF2-40B4-BE49-F238E27FC236}">
                <a16:creationId xmlns:a16="http://schemas.microsoft.com/office/drawing/2014/main" id="{E9E587F2-AA3C-604A-A265-F482EFD81191}"/>
              </a:ext>
            </a:extLst>
          </p:cNvPr>
          <p:cNvSpPr txBox="1">
            <a:spLocks/>
          </p:cNvSpPr>
          <p:nvPr userDrawn="1"/>
        </p:nvSpPr>
        <p:spPr>
          <a:xfrm>
            <a:off x="393539" y="2379906"/>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a:solidFill>
                  <a:schemeClr val="tx1"/>
                </a:solidFill>
                <a:latin typeface="+mn-lt"/>
              </a:rPr>
              <a:t>Click to edit Master title style</a:t>
            </a:r>
          </a:p>
        </p:txBody>
      </p:sp>
      <p:sp>
        <p:nvSpPr>
          <p:cNvPr id="96" name="Title 1">
            <a:extLst>
              <a:ext uri="{FF2B5EF4-FFF2-40B4-BE49-F238E27FC236}">
                <a16:creationId xmlns:a16="http://schemas.microsoft.com/office/drawing/2014/main" id="{7BD54DCD-6D92-044B-98C1-33F2403EE7CE}"/>
              </a:ext>
            </a:extLst>
          </p:cNvPr>
          <p:cNvSpPr txBox="1">
            <a:spLocks/>
          </p:cNvSpPr>
          <p:nvPr userDrawn="1"/>
        </p:nvSpPr>
        <p:spPr>
          <a:xfrm>
            <a:off x="2510202" y="2229161"/>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a:latin typeface="Cambria" panose="02040503050406030204" pitchFamily="18" charset="0"/>
              </a:rPr>
              <a:t>Click to edit Master title style</a:t>
            </a:r>
          </a:p>
        </p:txBody>
      </p:sp>
      <p:sp>
        <p:nvSpPr>
          <p:cNvPr id="97" name="Title 1">
            <a:extLst>
              <a:ext uri="{FF2B5EF4-FFF2-40B4-BE49-F238E27FC236}">
                <a16:creationId xmlns:a16="http://schemas.microsoft.com/office/drawing/2014/main" id="{A00EC3D0-FD95-EB4B-9CE2-F4687095AE52}"/>
              </a:ext>
            </a:extLst>
          </p:cNvPr>
          <p:cNvSpPr txBox="1">
            <a:spLocks/>
          </p:cNvSpPr>
          <p:nvPr userDrawn="1"/>
        </p:nvSpPr>
        <p:spPr>
          <a:xfrm>
            <a:off x="2510202" y="2391160"/>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a:solidFill>
                  <a:schemeClr val="tx1"/>
                </a:solidFill>
                <a:latin typeface="+mn-lt"/>
              </a:rPr>
              <a:t>Click to edit Master title style</a:t>
            </a:r>
          </a:p>
        </p:txBody>
      </p:sp>
      <p:sp>
        <p:nvSpPr>
          <p:cNvPr id="98" name="Title 1">
            <a:extLst>
              <a:ext uri="{FF2B5EF4-FFF2-40B4-BE49-F238E27FC236}">
                <a16:creationId xmlns:a16="http://schemas.microsoft.com/office/drawing/2014/main" id="{01D02655-7DCE-0E4F-B770-A1E13FB99F95}"/>
              </a:ext>
            </a:extLst>
          </p:cNvPr>
          <p:cNvSpPr txBox="1">
            <a:spLocks/>
          </p:cNvSpPr>
          <p:nvPr userDrawn="1"/>
        </p:nvSpPr>
        <p:spPr>
          <a:xfrm>
            <a:off x="4689071" y="2212873"/>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a:latin typeface="Cambria" panose="02040503050406030204" pitchFamily="18" charset="0"/>
              </a:rPr>
              <a:t>Click to edit Master title style</a:t>
            </a:r>
          </a:p>
        </p:txBody>
      </p:sp>
      <p:sp>
        <p:nvSpPr>
          <p:cNvPr id="99" name="Title 1">
            <a:extLst>
              <a:ext uri="{FF2B5EF4-FFF2-40B4-BE49-F238E27FC236}">
                <a16:creationId xmlns:a16="http://schemas.microsoft.com/office/drawing/2014/main" id="{0D233DE5-D54B-374A-8F11-451A5047AD1B}"/>
              </a:ext>
            </a:extLst>
          </p:cNvPr>
          <p:cNvSpPr txBox="1">
            <a:spLocks/>
          </p:cNvSpPr>
          <p:nvPr userDrawn="1"/>
        </p:nvSpPr>
        <p:spPr>
          <a:xfrm>
            <a:off x="4689071" y="2374872"/>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a:solidFill>
                  <a:schemeClr val="tx1"/>
                </a:solidFill>
                <a:latin typeface="+mn-lt"/>
              </a:rPr>
              <a:t>Click to edit Master title style</a:t>
            </a:r>
          </a:p>
        </p:txBody>
      </p:sp>
      <p:sp>
        <p:nvSpPr>
          <p:cNvPr id="100" name="Title 1">
            <a:extLst>
              <a:ext uri="{FF2B5EF4-FFF2-40B4-BE49-F238E27FC236}">
                <a16:creationId xmlns:a16="http://schemas.microsoft.com/office/drawing/2014/main" id="{102AB93E-8FCA-474D-A9F4-3114B16B34CA}"/>
              </a:ext>
            </a:extLst>
          </p:cNvPr>
          <p:cNvSpPr txBox="1">
            <a:spLocks/>
          </p:cNvSpPr>
          <p:nvPr userDrawn="1"/>
        </p:nvSpPr>
        <p:spPr>
          <a:xfrm>
            <a:off x="6805734" y="2224127"/>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a:latin typeface="Cambria" panose="02040503050406030204" pitchFamily="18" charset="0"/>
              </a:rPr>
              <a:t>Click to edit Master title style</a:t>
            </a:r>
          </a:p>
        </p:txBody>
      </p:sp>
      <p:sp>
        <p:nvSpPr>
          <p:cNvPr id="101" name="Title 1">
            <a:extLst>
              <a:ext uri="{FF2B5EF4-FFF2-40B4-BE49-F238E27FC236}">
                <a16:creationId xmlns:a16="http://schemas.microsoft.com/office/drawing/2014/main" id="{9B3E40C2-BE10-514B-B630-2082479A8C4C}"/>
              </a:ext>
            </a:extLst>
          </p:cNvPr>
          <p:cNvSpPr txBox="1">
            <a:spLocks/>
          </p:cNvSpPr>
          <p:nvPr userDrawn="1"/>
        </p:nvSpPr>
        <p:spPr>
          <a:xfrm>
            <a:off x="6805734" y="2386126"/>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a:solidFill>
                  <a:schemeClr val="tx1"/>
                </a:solidFill>
                <a:latin typeface="+mn-lt"/>
              </a:rPr>
              <a:t>Click to edit Master title style</a:t>
            </a:r>
          </a:p>
        </p:txBody>
      </p:sp>
      <p:sp>
        <p:nvSpPr>
          <p:cNvPr id="102" name="Title 1">
            <a:extLst>
              <a:ext uri="{FF2B5EF4-FFF2-40B4-BE49-F238E27FC236}">
                <a16:creationId xmlns:a16="http://schemas.microsoft.com/office/drawing/2014/main" id="{6BE8A6D2-CC7A-0A4A-80D1-DDC9799B9AC4}"/>
              </a:ext>
            </a:extLst>
          </p:cNvPr>
          <p:cNvSpPr txBox="1">
            <a:spLocks/>
          </p:cNvSpPr>
          <p:nvPr userDrawn="1"/>
        </p:nvSpPr>
        <p:spPr>
          <a:xfrm>
            <a:off x="393539" y="3909283"/>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a:latin typeface="Cambria" panose="02040503050406030204" pitchFamily="18" charset="0"/>
              </a:rPr>
              <a:t>Click to edit Master title style</a:t>
            </a:r>
          </a:p>
        </p:txBody>
      </p:sp>
      <p:sp>
        <p:nvSpPr>
          <p:cNvPr id="103" name="Title 1">
            <a:extLst>
              <a:ext uri="{FF2B5EF4-FFF2-40B4-BE49-F238E27FC236}">
                <a16:creationId xmlns:a16="http://schemas.microsoft.com/office/drawing/2014/main" id="{E6A38C63-4AA6-404F-9E17-BD9EE330A49D}"/>
              </a:ext>
            </a:extLst>
          </p:cNvPr>
          <p:cNvSpPr txBox="1">
            <a:spLocks/>
          </p:cNvSpPr>
          <p:nvPr userDrawn="1"/>
        </p:nvSpPr>
        <p:spPr>
          <a:xfrm>
            <a:off x="393539" y="4071282"/>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a:solidFill>
                  <a:schemeClr val="tx1"/>
                </a:solidFill>
                <a:latin typeface="+mn-lt"/>
              </a:rPr>
              <a:t>Click to edit Master title style</a:t>
            </a:r>
          </a:p>
        </p:txBody>
      </p:sp>
      <p:sp>
        <p:nvSpPr>
          <p:cNvPr id="104" name="Title 1">
            <a:extLst>
              <a:ext uri="{FF2B5EF4-FFF2-40B4-BE49-F238E27FC236}">
                <a16:creationId xmlns:a16="http://schemas.microsoft.com/office/drawing/2014/main" id="{90147653-AE2C-6A4E-AA74-A308CB9AFEBF}"/>
              </a:ext>
            </a:extLst>
          </p:cNvPr>
          <p:cNvSpPr txBox="1">
            <a:spLocks/>
          </p:cNvSpPr>
          <p:nvPr userDrawn="1"/>
        </p:nvSpPr>
        <p:spPr>
          <a:xfrm>
            <a:off x="2510202" y="3920537"/>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a:latin typeface="Cambria" panose="02040503050406030204" pitchFamily="18" charset="0"/>
              </a:rPr>
              <a:t>Click to edit Master title style</a:t>
            </a:r>
          </a:p>
        </p:txBody>
      </p:sp>
      <p:sp>
        <p:nvSpPr>
          <p:cNvPr id="105" name="Title 1">
            <a:extLst>
              <a:ext uri="{FF2B5EF4-FFF2-40B4-BE49-F238E27FC236}">
                <a16:creationId xmlns:a16="http://schemas.microsoft.com/office/drawing/2014/main" id="{6CA926BF-AD6A-E648-A7BF-9ABE65DB8E1A}"/>
              </a:ext>
            </a:extLst>
          </p:cNvPr>
          <p:cNvSpPr txBox="1">
            <a:spLocks/>
          </p:cNvSpPr>
          <p:nvPr userDrawn="1"/>
        </p:nvSpPr>
        <p:spPr>
          <a:xfrm>
            <a:off x="2510202" y="4082536"/>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a:solidFill>
                  <a:schemeClr val="tx1"/>
                </a:solidFill>
                <a:latin typeface="+mn-lt"/>
              </a:rPr>
              <a:t>Click to edit Master title style</a:t>
            </a:r>
          </a:p>
        </p:txBody>
      </p:sp>
      <p:sp>
        <p:nvSpPr>
          <p:cNvPr id="106" name="Title 1">
            <a:extLst>
              <a:ext uri="{FF2B5EF4-FFF2-40B4-BE49-F238E27FC236}">
                <a16:creationId xmlns:a16="http://schemas.microsoft.com/office/drawing/2014/main" id="{2780C56B-76ED-814D-B589-7C991B0039DE}"/>
              </a:ext>
            </a:extLst>
          </p:cNvPr>
          <p:cNvSpPr txBox="1">
            <a:spLocks/>
          </p:cNvSpPr>
          <p:nvPr userDrawn="1"/>
        </p:nvSpPr>
        <p:spPr>
          <a:xfrm>
            <a:off x="4689071" y="3904249"/>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a:latin typeface="Cambria" panose="02040503050406030204" pitchFamily="18" charset="0"/>
              </a:rPr>
              <a:t>Click to edit Master title style</a:t>
            </a:r>
          </a:p>
        </p:txBody>
      </p:sp>
      <p:sp>
        <p:nvSpPr>
          <p:cNvPr id="107" name="Title 1">
            <a:extLst>
              <a:ext uri="{FF2B5EF4-FFF2-40B4-BE49-F238E27FC236}">
                <a16:creationId xmlns:a16="http://schemas.microsoft.com/office/drawing/2014/main" id="{8054E05B-0336-DA41-9E22-44FE577AD259}"/>
              </a:ext>
            </a:extLst>
          </p:cNvPr>
          <p:cNvSpPr txBox="1">
            <a:spLocks/>
          </p:cNvSpPr>
          <p:nvPr userDrawn="1"/>
        </p:nvSpPr>
        <p:spPr>
          <a:xfrm>
            <a:off x="4689071" y="4066248"/>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a:solidFill>
                  <a:schemeClr val="tx1"/>
                </a:solidFill>
                <a:latin typeface="+mn-lt"/>
              </a:rPr>
              <a:t>Click to edit Master title style</a:t>
            </a:r>
          </a:p>
        </p:txBody>
      </p:sp>
      <p:sp>
        <p:nvSpPr>
          <p:cNvPr id="108" name="Title 1">
            <a:extLst>
              <a:ext uri="{FF2B5EF4-FFF2-40B4-BE49-F238E27FC236}">
                <a16:creationId xmlns:a16="http://schemas.microsoft.com/office/drawing/2014/main" id="{5F663F14-5F1B-E14C-BDB1-EBD2698DF1B2}"/>
              </a:ext>
            </a:extLst>
          </p:cNvPr>
          <p:cNvSpPr txBox="1">
            <a:spLocks/>
          </p:cNvSpPr>
          <p:nvPr userDrawn="1"/>
        </p:nvSpPr>
        <p:spPr>
          <a:xfrm>
            <a:off x="6805734" y="3915503"/>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a:latin typeface="Cambria" panose="02040503050406030204" pitchFamily="18" charset="0"/>
              </a:rPr>
              <a:t>Click to edit Master title style</a:t>
            </a:r>
          </a:p>
        </p:txBody>
      </p:sp>
      <p:sp>
        <p:nvSpPr>
          <p:cNvPr id="109" name="Title 1">
            <a:extLst>
              <a:ext uri="{FF2B5EF4-FFF2-40B4-BE49-F238E27FC236}">
                <a16:creationId xmlns:a16="http://schemas.microsoft.com/office/drawing/2014/main" id="{1793E2DA-60EE-F847-9C9E-BD693A8118DA}"/>
              </a:ext>
            </a:extLst>
          </p:cNvPr>
          <p:cNvSpPr txBox="1">
            <a:spLocks/>
          </p:cNvSpPr>
          <p:nvPr userDrawn="1"/>
        </p:nvSpPr>
        <p:spPr>
          <a:xfrm>
            <a:off x="6805734" y="4077502"/>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a:solidFill>
                  <a:schemeClr val="tx1"/>
                </a:solidFill>
                <a:latin typeface="+mn-lt"/>
              </a:rPr>
              <a:t>Click to edit Master title style</a:t>
            </a:r>
          </a:p>
        </p:txBody>
      </p:sp>
      <p:sp>
        <p:nvSpPr>
          <p:cNvPr id="110" name="Title 1">
            <a:extLst>
              <a:ext uri="{FF2B5EF4-FFF2-40B4-BE49-F238E27FC236}">
                <a16:creationId xmlns:a16="http://schemas.microsoft.com/office/drawing/2014/main" id="{EFEFFB83-5306-044D-9397-B631F7AC6318}"/>
              </a:ext>
            </a:extLst>
          </p:cNvPr>
          <p:cNvSpPr txBox="1">
            <a:spLocks/>
          </p:cNvSpPr>
          <p:nvPr userDrawn="1"/>
        </p:nvSpPr>
        <p:spPr>
          <a:xfrm>
            <a:off x="2498293" y="5642692"/>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a:latin typeface="Cambria" panose="02040503050406030204" pitchFamily="18" charset="0"/>
              </a:rPr>
              <a:t>Click to edit Master title style</a:t>
            </a:r>
          </a:p>
        </p:txBody>
      </p:sp>
      <p:sp>
        <p:nvSpPr>
          <p:cNvPr id="111" name="Title 1">
            <a:extLst>
              <a:ext uri="{FF2B5EF4-FFF2-40B4-BE49-F238E27FC236}">
                <a16:creationId xmlns:a16="http://schemas.microsoft.com/office/drawing/2014/main" id="{DED2FE7D-016B-0A41-8C1B-DFA724781091}"/>
              </a:ext>
            </a:extLst>
          </p:cNvPr>
          <p:cNvSpPr txBox="1">
            <a:spLocks/>
          </p:cNvSpPr>
          <p:nvPr userDrawn="1"/>
        </p:nvSpPr>
        <p:spPr>
          <a:xfrm>
            <a:off x="2498293" y="5804691"/>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a:solidFill>
                  <a:schemeClr val="tx1"/>
                </a:solidFill>
                <a:latin typeface="+mn-lt"/>
              </a:rPr>
              <a:t>Click to edit Master title style</a:t>
            </a:r>
          </a:p>
        </p:txBody>
      </p:sp>
      <p:sp>
        <p:nvSpPr>
          <p:cNvPr id="112" name="Title 1">
            <a:extLst>
              <a:ext uri="{FF2B5EF4-FFF2-40B4-BE49-F238E27FC236}">
                <a16:creationId xmlns:a16="http://schemas.microsoft.com/office/drawing/2014/main" id="{E35620AC-BF5E-5D42-9315-E337C9DBE39C}"/>
              </a:ext>
            </a:extLst>
          </p:cNvPr>
          <p:cNvSpPr txBox="1">
            <a:spLocks/>
          </p:cNvSpPr>
          <p:nvPr userDrawn="1"/>
        </p:nvSpPr>
        <p:spPr>
          <a:xfrm>
            <a:off x="4677162" y="5626404"/>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1000" b="1" i="0">
                <a:latin typeface="Cambria" panose="02040503050406030204" pitchFamily="18" charset="0"/>
              </a:rPr>
              <a:t>Click to edit Master title style</a:t>
            </a:r>
          </a:p>
        </p:txBody>
      </p:sp>
      <p:sp>
        <p:nvSpPr>
          <p:cNvPr id="113" name="Title 1">
            <a:extLst>
              <a:ext uri="{FF2B5EF4-FFF2-40B4-BE49-F238E27FC236}">
                <a16:creationId xmlns:a16="http://schemas.microsoft.com/office/drawing/2014/main" id="{EBBD7B36-76F8-9E4D-BCB3-16BA48D61781}"/>
              </a:ext>
            </a:extLst>
          </p:cNvPr>
          <p:cNvSpPr txBox="1">
            <a:spLocks/>
          </p:cNvSpPr>
          <p:nvPr userDrawn="1"/>
        </p:nvSpPr>
        <p:spPr>
          <a:xfrm>
            <a:off x="4677162" y="5788403"/>
            <a:ext cx="1890713" cy="215445"/>
          </a:xfrm>
          <a:prstGeom prst="rect">
            <a:avLst/>
          </a:prstGeom>
        </p:spPr>
        <p:txBody>
          <a:bodyPr anchor="ctr" anchorCtr="0"/>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en-US" sz="800" b="0" i="0">
                <a:solidFill>
                  <a:schemeClr val="tx1"/>
                </a:solidFill>
                <a:latin typeface="+mn-lt"/>
              </a:rPr>
              <a:t>Click to edit Master title style</a:t>
            </a:r>
          </a:p>
        </p:txBody>
      </p:sp>
    </p:spTree>
    <p:extLst>
      <p:ext uri="{BB962C8B-B14F-4D97-AF65-F5344CB8AC3E}">
        <p14:creationId xmlns:p14="http://schemas.microsoft.com/office/powerpoint/2010/main" val="2573685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MAGE - Water Splash 1">
    <p:spTree>
      <p:nvGrpSpPr>
        <p:cNvPr id="1" name=""/>
        <p:cNvGrpSpPr/>
        <p:nvPr/>
      </p:nvGrpSpPr>
      <p:grpSpPr>
        <a:xfrm>
          <a:off x="0" y="0"/>
          <a:ext cx="0" cy="0"/>
          <a:chOff x="0" y="0"/>
          <a:chExt cx="0" cy="0"/>
        </a:xfrm>
      </p:grpSpPr>
      <p:pic>
        <p:nvPicPr>
          <p:cNvPr id="5" name="Picture Placeholder 3" descr="A picture containing food, water, snow, person&#10;&#10;Description automatically generated">
            <a:extLst>
              <a:ext uri="{FF2B5EF4-FFF2-40B4-BE49-F238E27FC236}">
                <a16:creationId xmlns:a16="http://schemas.microsoft.com/office/drawing/2014/main" id="{349EBBAD-CEBC-FC42-B504-25087A2AC8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9494463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 Water Splash 2">
    <p:spTree>
      <p:nvGrpSpPr>
        <p:cNvPr id="1" name=""/>
        <p:cNvGrpSpPr/>
        <p:nvPr/>
      </p:nvGrpSpPr>
      <p:grpSpPr>
        <a:xfrm>
          <a:off x="0" y="0"/>
          <a:ext cx="0" cy="0"/>
          <a:chOff x="0" y="0"/>
          <a:chExt cx="0" cy="0"/>
        </a:xfrm>
      </p:grpSpPr>
      <p:pic>
        <p:nvPicPr>
          <p:cNvPr id="5" name="Picture Placeholder 3" descr="A picture containing water, large, table, covered&#10;&#10;Description automatically generated">
            <a:extLst>
              <a:ext uri="{FF2B5EF4-FFF2-40B4-BE49-F238E27FC236}">
                <a16:creationId xmlns:a16="http://schemas.microsoft.com/office/drawing/2014/main" id="{EEE62030-9613-2341-BB13-8BBD29AFB5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42833403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MAGE - Water Splash 3">
    <p:spTree>
      <p:nvGrpSpPr>
        <p:cNvPr id="1" name=""/>
        <p:cNvGrpSpPr/>
        <p:nvPr/>
      </p:nvGrpSpPr>
      <p:grpSpPr>
        <a:xfrm>
          <a:off x="0" y="0"/>
          <a:ext cx="0" cy="0"/>
          <a:chOff x="0" y="0"/>
          <a:chExt cx="0" cy="0"/>
        </a:xfrm>
      </p:grpSpPr>
      <p:pic>
        <p:nvPicPr>
          <p:cNvPr id="5" name="Picture Placeholder 3" descr="A picture containing water, outdoor, flying, beach&#10;&#10;Description automatically generated">
            <a:extLst>
              <a:ext uri="{FF2B5EF4-FFF2-40B4-BE49-F238E27FC236}">
                <a16:creationId xmlns:a16="http://schemas.microsoft.com/office/drawing/2014/main" id="{EF2BAF2D-1541-6049-9676-E8355C614E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174831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IMAGE - Water Glasses">
    <p:spTree>
      <p:nvGrpSpPr>
        <p:cNvPr id="1" name=""/>
        <p:cNvGrpSpPr/>
        <p:nvPr/>
      </p:nvGrpSpPr>
      <p:grpSpPr>
        <a:xfrm>
          <a:off x="0" y="0"/>
          <a:ext cx="0" cy="0"/>
          <a:chOff x="0" y="0"/>
          <a:chExt cx="0" cy="0"/>
        </a:xfrm>
      </p:grpSpPr>
      <p:pic>
        <p:nvPicPr>
          <p:cNvPr id="6" name="Picture Placeholder 3" descr="A picture containing indoor, sitting, table, counter&#10;&#10;Description automatically generated">
            <a:extLst>
              <a:ext uri="{FF2B5EF4-FFF2-40B4-BE49-F238E27FC236}">
                <a16:creationId xmlns:a16="http://schemas.microsoft.com/office/drawing/2014/main" id="{653A13DB-C385-F443-926A-29AFBCCF3C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5"/>
            <a:ext cx="9144000" cy="6858000"/>
          </a:xfrm>
          <a:prstGeom prst="rect">
            <a:avLst/>
          </a:prstGeom>
        </p:spPr>
      </p:pic>
    </p:spTree>
    <p:extLst>
      <p:ext uri="{BB962C8B-B14F-4D97-AF65-F5344CB8AC3E}">
        <p14:creationId xmlns:p14="http://schemas.microsoft.com/office/powerpoint/2010/main" val="4522441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MAGE - Mascot 1">
    <p:spTree>
      <p:nvGrpSpPr>
        <p:cNvPr id="1" name=""/>
        <p:cNvGrpSpPr/>
        <p:nvPr/>
      </p:nvGrpSpPr>
      <p:grpSpPr>
        <a:xfrm>
          <a:off x="0" y="0"/>
          <a:ext cx="0" cy="0"/>
          <a:chOff x="0" y="0"/>
          <a:chExt cx="0" cy="0"/>
        </a:xfrm>
      </p:grpSpPr>
      <p:pic>
        <p:nvPicPr>
          <p:cNvPr id="5" name="Picture 4" descr="A group of people posing for a photo with a mascot&#10;&#10;Description automatically generated with medium confidence">
            <a:extLst>
              <a:ext uri="{FF2B5EF4-FFF2-40B4-BE49-F238E27FC236}">
                <a16:creationId xmlns:a16="http://schemas.microsoft.com/office/drawing/2014/main" id="{272B60B0-79F3-FB41-BF6C-73954A5F8C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Tree>
    <p:extLst>
      <p:ext uri="{BB962C8B-B14F-4D97-AF65-F5344CB8AC3E}">
        <p14:creationId xmlns:p14="http://schemas.microsoft.com/office/powerpoint/2010/main" val="337293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IMAGE - Mascot 2">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39C8A215-F22C-EF41-B93A-6E5286AA7F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68902"/>
          </a:xfrm>
          <a:prstGeom prst="rect">
            <a:avLst/>
          </a:prstGeom>
        </p:spPr>
      </p:pic>
    </p:spTree>
    <p:extLst>
      <p:ext uri="{BB962C8B-B14F-4D97-AF65-F5344CB8AC3E}">
        <p14:creationId xmlns:p14="http://schemas.microsoft.com/office/powerpoint/2010/main" val="3796298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mage + 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6D53-17B6-D444-9BF9-B7EF07A25C87}"/>
              </a:ext>
            </a:extLst>
          </p:cNvPr>
          <p:cNvSpPr>
            <a:spLocks noGrp="1"/>
          </p:cNvSpPr>
          <p:nvPr>
            <p:ph type="title"/>
          </p:nvPr>
        </p:nvSpPr>
        <p:spPr>
          <a:xfrm>
            <a:off x="628650" y="365126"/>
            <a:ext cx="7886700" cy="1325563"/>
          </a:xfrm>
          <a:prstGeom prst="rect">
            <a:avLst/>
          </a:prstGeom>
        </p:spPr>
        <p:txBody>
          <a:bodyPr anchor="ctr" anchorCtr="0"/>
          <a:lstStyle>
            <a:lvl1pPr>
              <a:defRPr sz="4000"/>
            </a:lvl1pPr>
          </a:lstStyle>
          <a:p>
            <a:r>
              <a:rPr lang="en-US"/>
              <a:t>Click to edit Master title style</a:t>
            </a:r>
          </a:p>
        </p:txBody>
      </p:sp>
      <p:sp>
        <p:nvSpPr>
          <p:cNvPr id="10" name="Content Placeholder 7">
            <a:extLst>
              <a:ext uri="{FF2B5EF4-FFF2-40B4-BE49-F238E27FC236}">
                <a16:creationId xmlns:a16="http://schemas.microsoft.com/office/drawing/2014/main" id="{4D2F42D5-5C5F-6448-93E6-D3F18EA6DD4C}"/>
              </a:ext>
            </a:extLst>
          </p:cNvPr>
          <p:cNvSpPr>
            <a:spLocks noGrp="1"/>
          </p:cNvSpPr>
          <p:nvPr>
            <p:ph sz="quarter" idx="12"/>
          </p:nvPr>
        </p:nvSpPr>
        <p:spPr>
          <a:xfrm>
            <a:off x="4357120" y="2395725"/>
            <a:ext cx="3120890" cy="2844000"/>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36D6DA86-A784-A645-9A99-474591B4F944}"/>
              </a:ext>
            </a:extLst>
          </p:cNvPr>
          <p:cNvSpPr>
            <a:spLocks noGrp="1"/>
          </p:cNvSpPr>
          <p:nvPr>
            <p:ph sz="quarter" idx="16" hasCustomPrompt="1"/>
          </p:nvPr>
        </p:nvSpPr>
        <p:spPr>
          <a:xfrm>
            <a:off x="1573619" y="2395725"/>
            <a:ext cx="2196220" cy="2843999"/>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21738548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IMAGE - Employee 1">
    <p:spTree>
      <p:nvGrpSpPr>
        <p:cNvPr id="1" name=""/>
        <p:cNvGrpSpPr/>
        <p:nvPr/>
      </p:nvGrpSpPr>
      <p:grpSpPr>
        <a:xfrm>
          <a:off x="0" y="0"/>
          <a:ext cx="0" cy="0"/>
          <a:chOff x="0" y="0"/>
          <a:chExt cx="0" cy="0"/>
        </a:xfrm>
      </p:grpSpPr>
      <p:pic>
        <p:nvPicPr>
          <p:cNvPr id="5" name="Picture Placeholder 3" descr="A person standing next to a window&#10;&#10;Description automatically generated">
            <a:extLst>
              <a:ext uri="{FF2B5EF4-FFF2-40B4-BE49-F238E27FC236}">
                <a16:creationId xmlns:a16="http://schemas.microsoft.com/office/drawing/2014/main" id="{E77885DD-105A-8E44-8D0B-AEA3BC206B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600899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IMAGE - Employee 2">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B00E7A95-2C2C-EC49-96BC-CD3D923403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0433596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IMAGE - Employee 3">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53E99E0F-D3F5-7845-9CB3-6928C76698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31639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IMAGE - Employee 4">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510D7497-51D3-9B4E-BE72-4C4CDFD4B2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5148734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IMAGE - Employee 5">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B9B78FC0-BEE3-444B-BBE3-C587FE8C98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558425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IMAGE - Employee 6">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C2C464A8-60A1-564D-994D-78F2E286F5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8456425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MAGE - Plant">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E12A46B4-932C-4B41-A954-28E64249C9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796979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IMAGE - Lake Huron">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00DCFD2E-5E98-9846-803F-B7512C76FA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6224983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IMAGE - Water Resource Recovery Facility">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1C0D999F-9148-1142-B36D-1E693D834E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9493574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IMAGE - Northeast">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9D95D91B-A871-FF4B-95A4-FD6D63D222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49563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mage + Text 2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6D53-17B6-D444-9BF9-B7EF07A25C87}"/>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10" name="Content Placeholder 7">
            <a:extLst>
              <a:ext uri="{FF2B5EF4-FFF2-40B4-BE49-F238E27FC236}">
                <a16:creationId xmlns:a16="http://schemas.microsoft.com/office/drawing/2014/main" id="{4D2F42D5-5C5F-6448-93E6-D3F18EA6DD4C}"/>
              </a:ext>
            </a:extLst>
          </p:cNvPr>
          <p:cNvSpPr>
            <a:spLocks noGrp="1"/>
          </p:cNvSpPr>
          <p:nvPr>
            <p:ph sz="quarter" idx="12"/>
          </p:nvPr>
        </p:nvSpPr>
        <p:spPr>
          <a:xfrm>
            <a:off x="5028452" y="2395725"/>
            <a:ext cx="3120890" cy="2844000"/>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Placeholder 4">
            <a:extLst>
              <a:ext uri="{FF2B5EF4-FFF2-40B4-BE49-F238E27FC236}">
                <a16:creationId xmlns:a16="http://schemas.microsoft.com/office/drawing/2014/main" id="{0D2BE816-A463-924F-B801-4004C1462EF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16795" y="2284924"/>
            <a:ext cx="4072758" cy="3054569"/>
          </a:xfrm>
          <a:prstGeom prst="rect">
            <a:avLst/>
          </a:prstGeom>
        </p:spPr>
      </p:pic>
    </p:spTree>
    <p:extLst>
      <p:ext uri="{BB962C8B-B14F-4D97-AF65-F5344CB8AC3E}">
        <p14:creationId xmlns:p14="http://schemas.microsoft.com/office/powerpoint/2010/main" val="6351685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IMAGE - Springwells">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5B639222-DF6C-8047-A0F3-EDD2B27061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9897668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IMAGE - Water Works Park">
    <p:spTree>
      <p:nvGrpSpPr>
        <p:cNvPr id="1" name=""/>
        <p:cNvGrpSpPr/>
        <p:nvPr/>
      </p:nvGrpSpPr>
      <p:grpSpPr>
        <a:xfrm>
          <a:off x="0" y="0"/>
          <a:ext cx="0" cy="0"/>
          <a:chOff x="0" y="0"/>
          <a:chExt cx="0" cy="0"/>
        </a:xfrm>
      </p:grpSpPr>
      <p:pic>
        <p:nvPicPr>
          <p:cNvPr id="6" name="Picture Placeholder 3">
            <a:extLst>
              <a:ext uri="{FF2B5EF4-FFF2-40B4-BE49-F238E27FC236}">
                <a16:creationId xmlns:a16="http://schemas.microsoft.com/office/drawing/2014/main" id="{A27D0ECF-3E57-6A44-B03D-A49A05B84C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5067515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MAGE - Southwest">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D8FB6156-BF9E-FC43-9D3F-7E4678DD02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0446049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IMAGE - Baby">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2E69D3E8-2F52-8544-90C4-284BFF9D52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2392019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IMAGE - Boy/Father">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B07EAA63-6E5B-3545-9448-1430693038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9714963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IMAGE - Kids">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122F6AC1-4485-C24B-8475-C9632C2AED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40382257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IMAGE - Girl">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A6AFC872-AA5C-D843-97B9-904E4876A4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7921571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IMAGE - Boy">
    <p:spTree>
      <p:nvGrpSpPr>
        <p:cNvPr id="1" name=""/>
        <p:cNvGrpSpPr/>
        <p:nvPr/>
      </p:nvGrpSpPr>
      <p:grpSpPr>
        <a:xfrm>
          <a:off x="0" y="0"/>
          <a:ext cx="0" cy="0"/>
          <a:chOff x="0" y="0"/>
          <a:chExt cx="0" cy="0"/>
        </a:xfrm>
      </p:grpSpPr>
      <p:pic>
        <p:nvPicPr>
          <p:cNvPr id="5" name="Picture Placeholder 3" descr="A picture containing person, eating, piece, looking&#10;&#10;Description automatically generated">
            <a:extLst>
              <a:ext uri="{FF2B5EF4-FFF2-40B4-BE49-F238E27FC236}">
                <a16:creationId xmlns:a16="http://schemas.microsoft.com/office/drawing/2014/main" id="{611DF59A-1C09-0B49-B41F-2D946446F4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4514200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IMAGE - Boy 2">
    <p:spTree>
      <p:nvGrpSpPr>
        <p:cNvPr id="1" name=""/>
        <p:cNvGrpSpPr/>
        <p:nvPr/>
      </p:nvGrpSpPr>
      <p:grpSpPr>
        <a:xfrm>
          <a:off x="0" y="0"/>
          <a:ext cx="0" cy="0"/>
          <a:chOff x="0" y="0"/>
          <a:chExt cx="0" cy="0"/>
        </a:xfrm>
      </p:grpSpPr>
      <p:pic>
        <p:nvPicPr>
          <p:cNvPr id="5" name="Picture Placeholder 3" descr="A picture containing person, indoor, table, holding&#10;&#10;Description automatically generated">
            <a:extLst>
              <a:ext uri="{FF2B5EF4-FFF2-40B4-BE49-F238E27FC236}">
                <a16:creationId xmlns:a16="http://schemas.microsoft.com/office/drawing/2014/main" id="{748AF008-6E7C-B445-99C2-0EDFAACA08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8544878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IMAGE - Bottle">
    <p:spTree>
      <p:nvGrpSpPr>
        <p:cNvPr id="1" name=""/>
        <p:cNvGrpSpPr/>
        <p:nvPr/>
      </p:nvGrpSpPr>
      <p:grpSpPr>
        <a:xfrm>
          <a:off x="0" y="0"/>
          <a:ext cx="0" cy="0"/>
          <a:chOff x="0" y="0"/>
          <a:chExt cx="0" cy="0"/>
        </a:xfrm>
      </p:grpSpPr>
      <p:pic>
        <p:nvPicPr>
          <p:cNvPr id="5" name="Picture Placeholder 3" descr="A close up of a bottle&#10;&#10;Description automatically generated">
            <a:extLst>
              <a:ext uri="{FF2B5EF4-FFF2-40B4-BE49-F238E27FC236}">
                <a16:creationId xmlns:a16="http://schemas.microsoft.com/office/drawing/2014/main" id="{6D4CA6A2-72E1-8F4E-BA2E-48BF178AAA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616927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 Text 3">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5E89399-4FF7-6744-AE31-0D05582F0BC0}"/>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16" name="Content Placeholder 7">
            <a:extLst>
              <a:ext uri="{FF2B5EF4-FFF2-40B4-BE49-F238E27FC236}">
                <a16:creationId xmlns:a16="http://schemas.microsoft.com/office/drawing/2014/main" id="{702E6226-5582-D145-B7BA-D6B94BD59C3B}"/>
              </a:ext>
            </a:extLst>
          </p:cNvPr>
          <p:cNvSpPr>
            <a:spLocks noGrp="1"/>
          </p:cNvSpPr>
          <p:nvPr>
            <p:ph sz="quarter" idx="14"/>
          </p:nvPr>
        </p:nvSpPr>
        <p:spPr>
          <a:xfrm>
            <a:off x="4716604" y="1745897"/>
            <a:ext cx="3798746" cy="3656808"/>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55FCC597-651C-174A-A82D-89CB0A254BEA}"/>
              </a:ext>
            </a:extLst>
          </p:cNvPr>
          <p:cNvSpPr>
            <a:spLocks noGrp="1"/>
          </p:cNvSpPr>
          <p:nvPr>
            <p:ph sz="quarter" idx="16" hasCustomPrompt="1"/>
          </p:nvPr>
        </p:nvSpPr>
        <p:spPr>
          <a:xfrm>
            <a:off x="2562369" y="1785476"/>
            <a:ext cx="1818842" cy="1714404"/>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8" name="Content Placeholder 2">
            <a:extLst>
              <a:ext uri="{FF2B5EF4-FFF2-40B4-BE49-F238E27FC236}">
                <a16:creationId xmlns:a16="http://schemas.microsoft.com/office/drawing/2014/main" id="{C11965C3-927F-124D-BD52-2B141DA173A4}"/>
              </a:ext>
            </a:extLst>
          </p:cNvPr>
          <p:cNvSpPr>
            <a:spLocks noGrp="1"/>
          </p:cNvSpPr>
          <p:nvPr>
            <p:ph sz="quarter" idx="17" hasCustomPrompt="1"/>
          </p:nvPr>
        </p:nvSpPr>
        <p:spPr>
          <a:xfrm>
            <a:off x="2562369" y="3660306"/>
            <a:ext cx="1818842" cy="1714404"/>
          </a:xfrm>
          <a:prstGeom prst="rect">
            <a:avLst/>
          </a:prstGeom>
        </p:spPr>
        <p:txBody>
          <a:bodyPr/>
          <a:lstStyle>
            <a:lvl1pPr>
              <a:defRPr sz="2800" b="0" i="0">
                <a:latin typeface="Cambria" panose="02040503050406030204" pitchFamily="18" charset="0"/>
              </a:defRPr>
            </a:lvl1pPr>
          </a:lstStyle>
          <a:p>
            <a:pPr lvl="0"/>
            <a:r>
              <a:rPr lang="en-US"/>
              <a:t>Content</a:t>
            </a:r>
          </a:p>
        </p:txBody>
      </p:sp>
      <p:sp>
        <p:nvSpPr>
          <p:cNvPr id="19" name="Content Placeholder 2">
            <a:extLst>
              <a:ext uri="{FF2B5EF4-FFF2-40B4-BE49-F238E27FC236}">
                <a16:creationId xmlns:a16="http://schemas.microsoft.com/office/drawing/2014/main" id="{62F31091-9D68-8B49-9F1C-1FF372AFD270}"/>
              </a:ext>
            </a:extLst>
          </p:cNvPr>
          <p:cNvSpPr>
            <a:spLocks noGrp="1"/>
          </p:cNvSpPr>
          <p:nvPr>
            <p:ph sz="quarter" idx="18" hasCustomPrompt="1"/>
          </p:nvPr>
        </p:nvSpPr>
        <p:spPr>
          <a:xfrm>
            <a:off x="625312" y="1781499"/>
            <a:ext cx="1818842" cy="3585604"/>
          </a:xfrm>
          <a:prstGeom prst="rect">
            <a:avLst/>
          </a:prstGeom>
        </p:spPr>
        <p:txBody>
          <a:bodyPr/>
          <a:lstStyle>
            <a:lvl1pPr>
              <a:defRPr sz="2800" b="0" i="0">
                <a:latin typeface="Cambria" panose="02040503050406030204" pitchFamily="18" charset="0"/>
              </a:defRPr>
            </a:lvl1pPr>
          </a:lstStyle>
          <a:p>
            <a:pPr lvl="0"/>
            <a:r>
              <a:rPr lang="en-US"/>
              <a:t>Content</a:t>
            </a:r>
          </a:p>
        </p:txBody>
      </p:sp>
    </p:spTree>
    <p:extLst>
      <p:ext uri="{BB962C8B-B14F-4D97-AF65-F5344CB8AC3E}">
        <p14:creationId xmlns:p14="http://schemas.microsoft.com/office/powerpoint/2010/main" val="14023431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GRAPHIC - Number One">
    <p:spTree>
      <p:nvGrpSpPr>
        <p:cNvPr id="1" name=""/>
        <p:cNvGrpSpPr/>
        <p:nvPr/>
      </p:nvGrpSpPr>
      <p:grpSpPr>
        <a:xfrm>
          <a:off x="0" y="0"/>
          <a:ext cx="0" cy="0"/>
          <a:chOff x="0" y="0"/>
          <a:chExt cx="0" cy="0"/>
        </a:xfrm>
      </p:grpSpPr>
      <p:pic>
        <p:nvPicPr>
          <p:cNvPr id="5" name="Picture Placeholder 6" descr="Logo&#10;&#10;Description automatically generated">
            <a:extLst>
              <a:ext uri="{FF2B5EF4-FFF2-40B4-BE49-F238E27FC236}">
                <a16:creationId xmlns:a16="http://schemas.microsoft.com/office/drawing/2014/main" id="{E2C2C960-CDB8-DD42-B773-997B0B36D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33303" y="231494"/>
            <a:ext cx="5477394" cy="5429687"/>
          </a:xfrm>
          <a:prstGeom prst="rect">
            <a:avLst/>
          </a:prstGeom>
        </p:spPr>
      </p:pic>
    </p:spTree>
    <p:extLst>
      <p:ext uri="{BB962C8B-B14F-4D97-AF65-F5344CB8AC3E}">
        <p14:creationId xmlns:p14="http://schemas.microsoft.com/office/powerpoint/2010/main" val="21372396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GRAPHIC - Number Zero">
    <p:spTree>
      <p:nvGrpSpPr>
        <p:cNvPr id="1" name=""/>
        <p:cNvGrpSpPr/>
        <p:nvPr/>
      </p:nvGrpSpPr>
      <p:grpSpPr>
        <a:xfrm>
          <a:off x="0" y="0"/>
          <a:ext cx="0" cy="0"/>
          <a:chOff x="0" y="0"/>
          <a:chExt cx="0" cy="0"/>
        </a:xfrm>
      </p:grpSpPr>
      <p:pic>
        <p:nvPicPr>
          <p:cNvPr id="5" name="Picture 4" descr="A picture containing glass&#10;&#10;Description automatically generated">
            <a:extLst>
              <a:ext uri="{FF2B5EF4-FFF2-40B4-BE49-F238E27FC236}">
                <a16:creationId xmlns:a16="http://schemas.microsoft.com/office/drawing/2014/main" id="{162236EB-1507-F14F-A264-6670134582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1150" y="533400"/>
            <a:ext cx="5981700" cy="5791200"/>
          </a:xfrm>
          <a:prstGeom prst="rect">
            <a:avLst/>
          </a:prstGeom>
        </p:spPr>
      </p:pic>
    </p:spTree>
    <p:extLst>
      <p:ext uri="{BB962C8B-B14F-4D97-AF65-F5344CB8AC3E}">
        <p14:creationId xmlns:p14="http://schemas.microsoft.com/office/powerpoint/2010/main" val="21542661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GRAPHIC - One Water One Team">
    <p:spTree>
      <p:nvGrpSpPr>
        <p:cNvPr id="1" name=""/>
        <p:cNvGrpSpPr/>
        <p:nvPr/>
      </p:nvGrpSpPr>
      <p:grpSpPr>
        <a:xfrm>
          <a:off x="0" y="0"/>
          <a:ext cx="0" cy="0"/>
          <a:chOff x="0" y="0"/>
          <a:chExt cx="0" cy="0"/>
        </a:xfrm>
      </p:grpSpPr>
      <p:pic>
        <p:nvPicPr>
          <p:cNvPr id="5" name="Picture Placeholder 6">
            <a:extLst>
              <a:ext uri="{FF2B5EF4-FFF2-40B4-BE49-F238E27FC236}">
                <a16:creationId xmlns:a16="http://schemas.microsoft.com/office/drawing/2014/main" id="{2374A494-DCD6-C740-8337-158A05A529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5800" y="327518"/>
            <a:ext cx="7772399" cy="6202963"/>
          </a:xfrm>
          <a:prstGeom prst="rect">
            <a:avLst/>
          </a:prstGeom>
        </p:spPr>
      </p:pic>
    </p:spTree>
    <p:extLst>
      <p:ext uri="{BB962C8B-B14F-4D97-AF65-F5344CB8AC3E}">
        <p14:creationId xmlns:p14="http://schemas.microsoft.com/office/powerpoint/2010/main" val="13548333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GRAPHIC - Icons">
    <p:spTree>
      <p:nvGrpSpPr>
        <p:cNvPr id="1" name=""/>
        <p:cNvGrpSpPr/>
        <p:nvPr/>
      </p:nvGrpSpPr>
      <p:grpSpPr>
        <a:xfrm>
          <a:off x="0" y="0"/>
          <a:ext cx="0" cy="0"/>
          <a:chOff x="0" y="0"/>
          <a:chExt cx="0" cy="0"/>
        </a:xfrm>
      </p:grpSpPr>
      <p:pic>
        <p:nvPicPr>
          <p:cNvPr id="47" name="Picture 46" descr="Icon&#10;&#10;Description automatically generated">
            <a:extLst>
              <a:ext uri="{FF2B5EF4-FFF2-40B4-BE49-F238E27FC236}">
                <a16:creationId xmlns:a16="http://schemas.microsoft.com/office/drawing/2014/main" id="{934E9DDD-42CD-B34B-9C76-96A44578F1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2779" y="936324"/>
            <a:ext cx="553767" cy="553767"/>
          </a:xfrm>
          <a:prstGeom prst="rect">
            <a:avLst/>
          </a:prstGeom>
        </p:spPr>
      </p:pic>
      <p:pic>
        <p:nvPicPr>
          <p:cNvPr id="48" name="Picture 47" descr="Icon&#10;&#10;Description automatically generated">
            <a:extLst>
              <a:ext uri="{FF2B5EF4-FFF2-40B4-BE49-F238E27FC236}">
                <a16:creationId xmlns:a16="http://schemas.microsoft.com/office/drawing/2014/main" id="{67202988-536E-B743-829F-8789E0CB08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0293" y="4769292"/>
            <a:ext cx="553767" cy="553767"/>
          </a:xfrm>
          <a:prstGeom prst="rect">
            <a:avLst/>
          </a:prstGeom>
        </p:spPr>
      </p:pic>
      <p:pic>
        <p:nvPicPr>
          <p:cNvPr id="49" name="Picture 48" descr="Icon&#10;&#10;Description automatically generated">
            <a:extLst>
              <a:ext uri="{FF2B5EF4-FFF2-40B4-BE49-F238E27FC236}">
                <a16:creationId xmlns:a16="http://schemas.microsoft.com/office/drawing/2014/main" id="{E6F0FBBF-867F-D744-A879-65D7E296C7E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57395" y="4769292"/>
            <a:ext cx="553767" cy="553767"/>
          </a:xfrm>
          <a:prstGeom prst="rect">
            <a:avLst/>
          </a:prstGeom>
        </p:spPr>
      </p:pic>
      <p:pic>
        <p:nvPicPr>
          <p:cNvPr id="50" name="Picture 49" descr="Icon&#10;&#10;Description automatically generated">
            <a:extLst>
              <a:ext uri="{FF2B5EF4-FFF2-40B4-BE49-F238E27FC236}">
                <a16:creationId xmlns:a16="http://schemas.microsoft.com/office/drawing/2014/main" id="{AB700C48-654A-7046-86EE-F80A20E5AC0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57415" y="3873390"/>
            <a:ext cx="553767" cy="553767"/>
          </a:xfrm>
          <a:prstGeom prst="rect">
            <a:avLst/>
          </a:prstGeom>
        </p:spPr>
      </p:pic>
      <p:pic>
        <p:nvPicPr>
          <p:cNvPr id="51" name="Picture 50" descr="Icon&#10;&#10;Description automatically generated">
            <a:extLst>
              <a:ext uri="{FF2B5EF4-FFF2-40B4-BE49-F238E27FC236}">
                <a16:creationId xmlns:a16="http://schemas.microsoft.com/office/drawing/2014/main" id="{83B02ADB-5089-0343-BD13-4EC45B6A91D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780293" y="3873390"/>
            <a:ext cx="553767" cy="553767"/>
          </a:xfrm>
          <a:prstGeom prst="rect">
            <a:avLst/>
          </a:prstGeom>
        </p:spPr>
      </p:pic>
      <p:pic>
        <p:nvPicPr>
          <p:cNvPr id="52" name="Picture 51" descr="Icon&#10;&#10;Description automatically generated">
            <a:extLst>
              <a:ext uri="{FF2B5EF4-FFF2-40B4-BE49-F238E27FC236}">
                <a16:creationId xmlns:a16="http://schemas.microsoft.com/office/drawing/2014/main" id="{A60DD477-BC3B-D443-8CA7-AB512028F57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315637" y="3873390"/>
            <a:ext cx="553767" cy="553767"/>
          </a:xfrm>
          <a:prstGeom prst="rect">
            <a:avLst/>
          </a:prstGeom>
        </p:spPr>
      </p:pic>
      <p:pic>
        <p:nvPicPr>
          <p:cNvPr id="53" name="Picture 52" descr="Icon&#10;&#10;Description automatically generated">
            <a:extLst>
              <a:ext uri="{FF2B5EF4-FFF2-40B4-BE49-F238E27FC236}">
                <a16:creationId xmlns:a16="http://schemas.microsoft.com/office/drawing/2014/main" id="{AA1C26FB-CC0F-734D-8474-EAFCB54D7BC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15322" y="3873391"/>
            <a:ext cx="553767" cy="553767"/>
          </a:xfrm>
          <a:prstGeom prst="rect">
            <a:avLst/>
          </a:prstGeom>
        </p:spPr>
      </p:pic>
      <p:pic>
        <p:nvPicPr>
          <p:cNvPr id="54" name="Picture 53" descr="Logo&#10;&#10;Description automatically generated">
            <a:extLst>
              <a:ext uri="{FF2B5EF4-FFF2-40B4-BE49-F238E27FC236}">
                <a16:creationId xmlns:a16="http://schemas.microsoft.com/office/drawing/2014/main" id="{67222026-E201-E541-BCF3-3E1A3AA2BB0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32836" y="3873391"/>
            <a:ext cx="553767" cy="553767"/>
          </a:xfrm>
          <a:prstGeom prst="rect">
            <a:avLst/>
          </a:prstGeom>
        </p:spPr>
      </p:pic>
      <p:pic>
        <p:nvPicPr>
          <p:cNvPr id="55" name="Picture 54" descr="Icon&#10;&#10;Description automatically generated">
            <a:extLst>
              <a:ext uri="{FF2B5EF4-FFF2-40B4-BE49-F238E27FC236}">
                <a16:creationId xmlns:a16="http://schemas.microsoft.com/office/drawing/2014/main" id="{68AC8866-4E25-FA4B-9DB8-78E8FB6A09F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298437" y="2977487"/>
            <a:ext cx="553767" cy="553767"/>
          </a:xfrm>
          <a:prstGeom prst="rect">
            <a:avLst/>
          </a:prstGeom>
        </p:spPr>
      </p:pic>
      <p:pic>
        <p:nvPicPr>
          <p:cNvPr id="56" name="Picture 55" descr="Icon&#10;&#10;Description automatically generated">
            <a:extLst>
              <a:ext uri="{FF2B5EF4-FFF2-40B4-BE49-F238E27FC236}">
                <a16:creationId xmlns:a16="http://schemas.microsoft.com/office/drawing/2014/main" id="{DC41D6D9-B1DA-674A-A30E-D70A3EC025A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815951" y="2988174"/>
            <a:ext cx="553767" cy="553767"/>
          </a:xfrm>
          <a:prstGeom prst="rect">
            <a:avLst/>
          </a:prstGeom>
        </p:spPr>
      </p:pic>
      <p:pic>
        <p:nvPicPr>
          <p:cNvPr id="57" name="Picture 56" descr="Icon&#10;&#10;Description automatically generated">
            <a:extLst>
              <a:ext uri="{FF2B5EF4-FFF2-40B4-BE49-F238E27FC236}">
                <a16:creationId xmlns:a16="http://schemas.microsoft.com/office/drawing/2014/main" id="{F607B3F1-DEE0-9540-BE75-9849EF7B397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315637" y="2977487"/>
            <a:ext cx="553767" cy="553767"/>
          </a:xfrm>
          <a:prstGeom prst="rect">
            <a:avLst/>
          </a:prstGeom>
        </p:spPr>
      </p:pic>
      <p:pic>
        <p:nvPicPr>
          <p:cNvPr id="58" name="Picture 57" descr="Icon&#10;&#10;Description automatically generated">
            <a:extLst>
              <a:ext uri="{FF2B5EF4-FFF2-40B4-BE49-F238E27FC236}">
                <a16:creationId xmlns:a16="http://schemas.microsoft.com/office/drawing/2014/main" id="{AD221FCC-95CB-0D41-94CD-CEBC0C54980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815323" y="2977490"/>
            <a:ext cx="553767" cy="553767"/>
          </a:xfrm>
          <a:prstGeom prst="rect">
            <a:avLst/>
          </a:prstGeom>
        </p:spPr>
      </p:pic>
      <p:pic>
        <p:nvPicPr>
          <p:cNvPr id="59" name="Picture 58" descr="Text&#10;&#10;Description automatically generated">
            <a:extLst>
              <a:ext uri="{FF2B5EF4-FFF2-40B4-BE49-F238E27FC236}">
                <a16:creationId xmlns:a16="http://schemas.microsoft.com/office/drawing/2014/main" id="{A0F75694-D81F-CC40-AAD0-E4175672F87F}"/>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7332837" y="2977490"/>
            <a:ext cx="553767" cy="553767"/>
          </a:xfrm>
          <a:prstGeom prst="rect">
            <a:avLst/>
          </a:prstGeom>
        </p:spPr>
      </p:pic>
      <p:pic>
        <p:nvPicPr>
          <p:cNvPr id="60" name="Picture 59" descr="Icon&#10;&#10;Description automatically generated">
            <a:extLst>
              <a:ext uri="{FF2B5EF4-FFF2-40B4-BE49-F238E27FC236}">
                <a16:creationId xmlns:a16="http://schemas.microsoft.com/office/drawing/2014/main" id="{92CA9D00-36C2-3846-B47F-65A3E56CDE9A}"/>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262778" y="1956905"/>
            <a:ext cx="553767" cy="553767"/>
          </a:xfrm>
          <a:prstGeom prst="rect">
            <a:avLst/>
          </a:prstGeom>
        </p:spPr>
      </p:pic>
      <p:pic>
        <p:nvPicPr>
          <p:cNvPr id="61" name="Picture 60" descr="A picture containing plate, food, drawing&#10;&#10;Description automatically generated">
            <a:extLst>
              <a:ext uri="{FF2B5EF4-FFF2-40B4-BE49-F238E27FC236}">
                <a16:creationId xmlns:a16="http://schemas.microsoft.com/office/drawing/2014/main" id="{BE018A7B-02EF-2940-AECD-175A00DACFED}"/>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780294" y="1956905"/>
            <a:ext cx="553767" cy="553767"/>
          </a:xfrm>
          <a:prstGeom prst="rect">
            <a:avLst/>
          </a:prstGeom>
        </p:spPr>
      </p:pic>
      <p:pic>
        <p:nvPicPr>
          <p:cNvPr id="62" name="Picture 61" descr="Icon&#10;&#10;Description automatically generated">
            <a:extLst>
              <a:ext uri="{FF2B5EF4-FFF2-40B4-BE49-F238E27FC236}">
                <a16:creationId xmlns:a16="http://schemas.microsoft.com/office/drawing/2014/main" id="{524C9BBF-7BCA-644D-876B-010D9B99E30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297807" y="1956905"/>
            <a:ext cx="553767" cy="553767"/>
          </a:xfrm>
          <a:prstGeom prst="rect">
            <a:avLst/>
          </a:prstGeom>
        </p:spPr>
      </p:pic>
      <p:pic>
        <p:nvPicPr>
          <p:cNvPr id="63" name="Picture 62" descr="Shape, icon&#10;&#10;Description automatically generated">
            <a:extLst>
              <a:ext uri="{FF2B5EF4-FFF2-40B4-BE49-F238E27FC236}">
                <a16:creationId xmlns:a16="http://schemas.microsoft.com/office/drawing/2014/main" id="{B6A2A285-C156-E44D-82EB-60BA29974ACE}"/>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815323" y="1956906"/>
            <a:ext cx="553767" cy="553767"/>
          </a:xfrm>
          <a:prstGeom prst="rect">
            <a:avLst/>
          </a:prstGeom>
        </p:spPr>
      </p:pic>
      <p:pic>
        <p:nvPicPr>
          <p:cNvPr id="64" name="Picture 63" descr="Icon&#10;&#10;Description automatically generated">
            <a:extLst>
              <a:ext uri="{FF2B5EF4-FFF2-40B4-BE49-F238E27FC236}">
                <a16:creationId xmlns:a16="http://schemas.microsoft.com/office/drawing/2014/main" id="{719D8CC0-F41B-4643-9FD8-4A9CDAA46839}"/>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32837" y="1956906"/>
            <a:ext cx="553767" cy="553767"/>
          </a:xfrm>
          <a:prstGeom prst="rect">
            <a:avLst/>
          </a:prstGeom>
        </p:spPr>
      </p:pic>
      <p:pic>
        <p:nvPicPr>
          <p:cNvPr id="65" name="Picture 64" descr="Icon&#10;&#10;Description automatically generated">
            <a:extLst>
              <a:ext uri="{FF2B5EF4-FFF2-40B4-BE49-F238E27FC236}">
                <a16:creationId xmlns:a16="http://schemas.microsoft.com/office/drawing/2014/main" id="{7AC609C0-26B5-2549-89FD-C54A5BD7B437}"/>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332837" y="936322"/>
            <a:ext cx="553767" cy="553767"/>
          </a:xfrm>
          <a:prstGeom prst="rect">
            <a:avLst/>
          </a:prstGeom>
        </p:spPr>
      </p:pic>
      <p:pic>
        <p:nvPicPr>
          <p:cNvPr id="66" name="Picture 65" descr="Icon&#10;&#10;Description automatically generated">
            <a:extLst>
              <a:ext uri="{FF2B5EF4-FFF2-40B4-BE49-F238E27FC236}">
                <a16:creationId xmlns:a16="http://schemas.microsoft.com/office/drawing/2014/main" id="{5385E06E-C04B-1A4F-A3DE-C7DA513CBAA5}"/>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815323" y="936323"/>
            <a:ext cx="553767" cy="553767"/>
          </a:xfrm>
          <a:prstGeom prst="rect">
            <a:avLst/>
          </a:prstGeom>
        </p:spPr>
      </p:pic>
      <p:pic>
        <p:nvPicPr>
          <p:cNvPr id="67" name="Picture 66" descr="Icon&#10;&#10;Description automatically generated">
            <a:extLst>
              <a:ext uri="{FF2B5EF4-FFF2-40B4-BE49-F238E27FC236}">
                <a16:creationId xmlns:a16="http://schemas.microsoft.com/office/drawing/2014/main" id="{45539A8B-D530-E24C-A117-70D187BC6078}"/>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297808" y="936323"/>
            <a:ext cx="553767" cy="553767"/>
          </a:xfrm>
          <a:prstGeom prst="rect">
            <a:avLst/>
          </a:prstGeom>
        </p:spPr>
      </p:pic>
      <p:pic>
        <p:nvPicPr>
          <p:cNvPr id="68" name="Picture 67" descr="Background pattern&#10;&#10;Description automatically generated">
            <a:extLst>
              <a:ext uri="{FF2B5EF4-FFF2-40B4-BE49-F238E27FC236}">
                <a16:creationId xmlns:a16="http://schemas.microsoft.com/office/drawing/2014/main" id="{8C4FE846-D26C-A748-847A-B8F31A86FF6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780294" y="1032508"/>
            <a:ext cx="553767" cy="553767"/>
          </a:xfrm>
          <a:prstGeom prst="rect">
            <a:avLst/>
          </a:prstGeom>
        </p:spPr>
      </p:pic>
    </p:spTree>
    <p:extLst>
      <p:ext uri="{BB962C8B-B14F-4D97-AF65-F5344CB8AC3E}">
        <p14:creationId xmlns:p14="http://schemas.microsoft.com/office/powerpoint/2010/main" val="257289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 Text 3A">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5E89399-4FF7-6744-AE31-0D05582F0BC0}"/>
              </a:ext>
            </a:extLst>
          </p:cNvPr>
          <p:cNvSpPr>
            <a:spLocks noGrp="1"/>
          </p:cNvSpPr>
          <p:nvPr>
            <p:ph type="title"/>
          </p:nvPr>
        </p:nvSpPr>
        <p:spPr>
          <a:xfrm>
            <a:off x="628650" y="365126"/>
            <a:ext cx="7886700" cy="1325563"/>
          </a:xfrm>
          <a:prstGeom prst="rect">
            <a:avLst/>
          </a:prstGeom>
        </p:spPr>
        <p:txBody>
          <a:bodyPr anchor="ctr" anchorCtr="0"/>
          <a:lstStyle>
            <a:lvl1pPr>
              <a:defRPr sz="3600"/>
            </a:lvl1pPr>
          </a:lstStyle>
          <a:p>
            <a:r>
              <a:rPr lang="en-US"/>
              <a:t>Click to edit Master title style</a:t>
            </a:r>
          </a:p>
        </p:txBody>
      </p:sp>
      <p:sp>
        <p:nvSpPr>
          <p:cNvPr id="16" name="Content Placeholder 7">
            <a:extLst>
              <a:ext uri="{FF2B5EF4-FFF2-40B4-BE49-F238E27FC236}">
                <a16:creationId xmlns:a16="http://schemas.microsoft.com/office/drawing/2014/main" id="{702E6226-5582-D145-B7BA-D6B94BD59C3B}"/>
              </a:ext>
            </a:extLst>
          </p:cNvPr>
          <p:cNvSpPr>
            <a:spLocks noGrp="1"/>
          </p:cNvSpPr>
          <p:nvPr>
            <p:ph sz="quarter" idx="14"/>
          </p:nvPr>
        </p:nvSpPr>
        <p:spPr>
          <a:xfrm>
            <a:off x="4716604" y="1745897"/>
            <a:ext cx="3798746" cy="2830610"/>
          </a:xfrm>
          <a:prstGeom prst="rect">
            <a:avLst/>
          </a:prstGeom>
        </p:spPr>
        <p:txBody>
          <a:bodyPr/>
          <a:lstStyle>
            <a:lvl1pPr marL="171450" indent="-171450">
              <a:buFontTx/>
              <a:buBlip>
                <a:blip r:embed="rId2"/>
              </a:buBlip>
              <a:defRPr sz="2800" b="0" i="0">
                <a:latin typeface="Cambria" panose="02040503050406030204" pitchFamily="18" charset="0"/>
              </a:defRPr>
            </a:lvl1pPr>
            <a:lvl2pPr marL="514350" indent="-171450">
              <a:buFontTx/>
              <a:buBlip>
                <a:blip r:embed="rId3"/>
              </a:buBlip>
              <a:defRPr sz="2800" b="0" i="0">
                <a:latin typeface="Cambria" panose="02040503050406030204" pitchFamily="18" charset="0"/>
              </a:defRPr>
            </a:lvl2pPr>
            <a:lvl3pPr marL="857250" indent="-171450">
              <a:buFontTx/>
              <a:buBlip>
                <a:blip r:embed="rId4"/>
              </a:buBlip>
              <a:defRPr sz="2000" b="0" i="0">
                <a:latin typeface="Cambria" panose="02040503050406030204" pitchFamily="18" charset="0"/>
              </a:defRPr>
            </a:lvl3pPr>
            <a:lvl4pPr marL="1200150" indent="-171450">
              <a:buFontTx/>
              <a:buBlip>
                <a:blip r:embed="rId5"/>
              </a:buBlip>
              <a:defRPr sz="1600" b="0" i="0">
                <a:latin typeface="Cambria" panose="02040503050406030204" pitchFamily="18" charset="0"/>
              </a:defRPr>
            </a:lvl4pPr>
            <a:lvl5pPr marL="1543050" indent="-171450">
              <a:buFontTx/>
              <a:buBlip>
                <a:blip r:embed="rId6"/>
              </a:buBlip>
              <a:defRPr sz="1600" b="0" i="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Placeholder 3" descr="A close up of a bottle&#10;&#10;Description automatically generated">
            <a:extLst>
              <a:ext uri="{FF2B5EF4-FFF2-40B4-BE49-F238E27FC236}">
                <a16:creationId xmlns:a16="http://schemas.microsoft.com/office/drawing/2014/main" id="{2B6CB5B1-32AC-384F-97DA-D3C5BE5B323F}"/>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628651" y="1773401"/>
            <a:ext cx="1893962" cy="2803106"/>
          </a:xfrm>
          <a:prstGeom prst="rect">
            <a:avLst/>
          </a:prstGeom>
        </p:spPr>
      </p:pic>
      <p:pic>
        <p:nvPicPr>
          <p:cNvPr id="29" name="Picture Placeholder 15">
            <a:extLst>
              <a:ext uri="{FF2B5EF4-FFF2-40B4-BE49-F238E27FC236}">
                <a16:creationId xmlns:a16="http://schemas.microsoft.com/office/drawing/2014/main" id="{FA1A70A9-43F8-B04F-8FA4-8B6C900FDDB7}"/>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2678039" y="3249422"/>
            <a:ext cx="1893962" cy="1327085"/>
          </a:xfrm>
          <a:prstGeom prst="rect">
            <a:avLst/>
          </a:prstGeom>
        </p:spPr>
      </p:pic>
      <p:pic>
        <p:nvPicPr>
          <p:cNvPr id="30" name="Picture Placeholder 9" descr="A picture containing person, eating, piece, looking&#10;&#10;Description automatically generated">
            <a:extLst>
              <a:ext uri="{FF2B5EF4-FFF2-40B4-BE49-F238E27FC236}">
                <a16:creationId xmlns:a16="http://schemas.microsoft.com/office/drawing/2014/main" id="{4A6F6696-79E9-9D4D-B87E-5D9CEFF8DD9A}"/>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a:xfrm>
            <a:off x="2678039" y="1773401"/>
            <a:ext cx="1893962" cy="1327085"/>
          </a:xfrm>
          <a:prstGeom prst="rect">
            <a:avLst/>
          </a:prstGeom>
        </p:spPr>
      </p:pic>
    </p:spTree>
    <p:extLst>
      <p:ext uri="{BB962C8B-B14F-4D97-AF65-F5344CB8AC3E}">
        <p14:creationId xmlns:p14="http://schemas.microsoft.com/office/powerpoint/2010/main" val="304155817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image" Target="../media/image1.jpe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2147A5-2F38-614F-BB76-5F81EE07A1B5}"/>
              </a:ext>
            </a:extLst>
          </p:cNvPr>
          <p:cNvGrpSpPr>
            <a:grpSpLocks noChangeAspect="1"/>
          </p:cNvGrpSpPr>
          <p:nvPr userDrawn="1"/>
        </p:nvGrpSpPr>
        <p:grpSpPr>
          <a:xfrm>
            <a:off x="-2" y="6007261"/>
            <a:ext cx="9144002" cy="854468"/>
            <a:chOff x="-6" y="5718713"/>
            <a:chExt cx="12192002" cy="1139290"/>
          </a:xfrm>
        </p:grpSpPr>
        <p:pic>
          <p:nvPicPr>
            <p:cNvPr id="19" name="Picture 18">
              <a:extLst>
                <a:ext uri="{FF2B5EF4-FFF2-40B4-BE49-F238E27FC236}">
                  <a16:creationId xmlns:a16="http://schemas.microsoft.com/office/drawing/2014/main" id="{1424DDF7-3938-814F-8EFF-992C3ECF3718}"/>
                </a:ext>
              </a:extLst>
            </p:cNvPr>
            <p:cNvPicPr>
              <a:picLocks noChangeAspect="1"/>
            </p:cNvPicPr>
            <p:nvPr userDrawn="1"/>
          </p:nvPicPr>
          <p:blipFill rotWithShape="1">
            <a:blip r:embed="rId85" cstate="screen">
              <a:extLst>
                <a:ext uri="{28A0092B-C50C-407E-A947-70E740481C1C}">
                  <a14:useLocalDpi xmlns:a14="http://schemas.microsoft.com/office/drawing/2010/main"/>
                </a:ext>
              </a:extLst>
            </a:blip>
            <a:srcRect/>
            <a:stretch/>
          </p:blipFill>
          <p:spPr>
            <a:xfrm rot="16200000" flipH="1">
              <a:off x="5526350" y="192357"/>
              <a:ext cx="1139290" cy="12192002"/>
            </a:xfrm>
            <a:prstGeom prst="rect">
              <a:avLst/>
            </a:prstGeom>
          </p:spPr>
        </p:pic>
        <p:sp>
          <p:nvSpPr>
            <p:cNvPr id="20" name="Rectangle 19">
              <a:extLst>
                <a:ext uri="{FF2B5EF4-FFF2-40B4-BE49-F238E27FC236}">
                  <a16:creationId xmlns:a16="http://schemas.microsoft.com/office/drawing/2014/main" id="{29B93F4A-48B9-6D40-9942-A67A38D93476}"/>
                </a:ext>
              </a:extLst>
            </p:cNvPr>
            <p:cNvSpPr/>
            <p:nvPr userDrawn="1"/>
          </p:nvSpPr>
          <p:spPr>
            <a:xfrm rot="10800000">
              <a:off x="-5" y="5947877"/>
              <a:ext cx="7212650" cy="910126"/>
            </a:xfrm>
            <a:prstGeom prst="rect">
              <a:avLst/>
            </a:prstGeom>
            <a:gradFill flip="none" rotWithShape="1">
              <a:gsLst>
                <a:gs pos="0">
                  <a:srgbClr val="FFFFFF"/>
                </a:gs>
                <a:gs pos="100000">
                  <a:srgbClr val="FFFFFF">
                    <a:alpha val="0"/>
                  </a:srgbClr>
                </a:gs>
              </a:gsLst>
              <a:lin ang="10800000" scaled="1"/>
              <a:tileRect/>
            </a:gradFill>
            <a:ln w="12700" cap="flat" cmpd="sng" algn="ctr">
              <a:no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pic>
        <p:nvPicPr>
          <p:cNvPr id="17" name="Picture 16" descr="Logo, company name&#10;&#10;Description automatically generated">
            <a:extLst>
              <a:ext uri="{FF2B5EF4-FFF2-40B4-BE49-F238E27FC236}">
                <a16:creationId xmlns:a16="http://schemas.microsoft.com/office/drawing/2014/main" id="{F5E79688-4C1F-F24B-89D8-B5A9BFE097FE}"/>
              </a:ext>
            </a:extLst>
          </p:cNvPr>
          <p:cNvPicPr>
            <a:picLocks noChangeAspect="1"/>
          </p:cNvPicPr>
          <p:nvPr userDrawn="1"/>
        </p:nvPicPr>
        <p:blipFill rotWithShape="1">
          <a:blip r:embed="rId86" cstate="screen">
            <a:extLst>
              <a:ext uri="{28A0092B-C50C-407E-A947-70E740481C1C}">
                <a14:useLocalDpi xmlns:a14="http://schemas.microsoft.com/office/drawing/2010/main"/>
              </a:ext>
            </a:extLst>
          </a:blip>
          <a:srcRect l="6105" t="22411" r="6574" b="20379"/>
          <a:stretch/>
        </p:blipFill>
        <p:spPr>
          <a:xfrm>
            <a:off x="1" y="6007262"/>
            <a:ext cx="1679699" cy="850392"/>
          </a:xfrm>
          <a:prstGeom prst="rect">
            <a:avLst/>
          </a:prstGeom>
        </p:spPr>
      </p:pic>
      <p:sp>
        <p:nvSpPr>
          <p:cNvPr id="18" name="TextBox 17">
            <a:extLst>
              <a:ext uri="{FF2B5EF4-FFF2-40B4-BE49-F238E27FC236}">
                <a16:creationId xmlns:a16="http://schemas.microsoft.com/office/drawing/2014/main" id="{68951E1D-A6CE-4445-9420-25FF05F0F0B2}"/>
              </a:ext>
            </a:extLst>
          </p:cNvPr>
          <p:cNvSpPr txBox="1">
            <a:spLocks noChangeAspect="1"/>
          </p:cNvSpPr>
          <p:nvPr userDrawn="1"/>
        </p:nvSpPr>
        <p:spPr>
          <a:xfrm>
            <a:off x="8670798" y="6607591"/>
            <a:ext cx="422910" cy="207749"/>
          </a:xfrm>
          <a:prstGeom prst="rect">
            <a:avLst/>
          </a:prstGeom>
          <a:noFill/>
        </p:spPr>
        <p:txBody>
          <a:bodyPr wrap="square" rtlCol="0">
            <a:spAutoFit/>
          </a:bodyPr>
          <a:lstStyle/>
          <a:p>
            <a:pPr algn="r" defTabSz="914354"/>
            <a:fld id="{99143485-D163-204E-B555-CA63111AF4AE}" type="slidenum">
              <a:rPr lang="en-US" sz="750" smtClean="0">
                <a:solidFill>
                  <a:srgbClr val="FFFFFF"/>
                </a:solidFill>
                <a:latin typeface="Arial" panose="020B0604020202020204"/>
              </a:rPr>
              <a:pPr algn="r" defTabSz="914354"/>
              <a:t>‹#›</a:t>
            </a:fld>
            <a:endParaRPr lang="en-US" sz="750">
              <a:solidFill>
                <a:srgbClr val="FFFFFF"/>
              </a:solidFill>
              <a:latin typeface="Arial" panose="020B0604020202020204"/>
            </a:endParaRPr>
          </a:p>
        </p:txBody>
      </p:sp>
    </p:spTree>
    <p:extLst>
      <p:ext uri="{BB962C8B-B14F-4D97-AF65-F5344CB8AC3E}">
        <p14:creationId xmlns:p14="http://schemas.microsoft.com/office/powerpoint/2010/main" val="28836538"/>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1" r:id="rId20"/>
    <p:sldLayoutId id="2147483892" r:id="rId21"/>
    <p:sldLayoutId id="2147483893" r:id="rId22"/>
    <p:sldLayoutId id="2147483894" r:id="rId23"/>
    <p:sldLayoutId id="2147483895" r:id="rId24"/>
    <p:sldLayoutId id="2147483896" r:id="rId25"/>
    <p:sldLayoutId id="2147483897" r:id="rId26"/>
    <p:sldLayoutId id="2147483898" r:id="rId27"/>
    <p:sldLayoutId id="2147483899" r:id="rId28"/>
    <p:sldLayoutId id="2147483900" r:id="rId29"/>
    <p:sldLayoutId id="2147483901" r:id="rId30"/>
    <p:sldLayoutId id="2147483902" r:id="rId31"/>
    <p:sldLayoutId id="2147483903" r:id="rId32"/>
    <p:sldLayoutId id="2147483904" r:id="rId33"/>
    <p:sldLayoutId id="2147483905" r:id="rId34"/>
    <p:sldLayoutId id="2147483906" r:id="rId35"/>
    <p:sldLayoutId id="2147483907" r:id="rId36"/>
    <p:sldLayoutId id="2147483909" r:id="rId37"/>
    <p:sldLayoutId id="2147483910" r:id="rId38"/>
    <p:sldLayoutId id="2147483911" r:id="rId39"/>
    <p:sldLayoutId id="2147483912" r:id="rId40"/>
    <p:sldLayoutId id="2147483913" r:id="rId41"/>
    <p:sldLayoutId id="2147483914" r:id="rId42"/>
    <p:sldLayoutId id="2147483915" r:id="rId43"/>
    <p:sldLayoutId id="2147483916" r:id="rId44"/>
    <p:sldLayoutId id="2147483917" r:id="rId45"/>
    <p:sldLayoutId id="2147483918" r:id="rId46"/>
    <p:sldLayoutId id="2147483919" r:id="rId47"/>
    <p:sldLayoutId id="2147483920" r:id="rId48"/>
    <p:sldLayoutId id="2147483921" r:id="rId49"/>
    <p:sldLayoutId id="2147483922" r:id="rId50"/>
    <p:sldLayoutId id="2147483923" r:id="rId51"/>
    <p:sldLayoutId id="2147483924" r:id="rId52"/>
    <p:sldLayoutId id="2147483925" r:id="rId53"/>
    <p:sldLayoutId id="2147483926" r:id="rId54"/>
    <p:sldLayoutId id="2147483927" r:id="rId55"/>
    <p:sldLayoutId id="2147483928" r:id="rId56"/>
    <p:sldLayoutId id="2147483929" r:id="rId57"/>
    <p:sldLayoutId id="2147483930" r:id="rId58"/>
    <p:sldLayoutId id="2147483931" r:id="rId59"/>
    <p:sldLayoutId id="2147483932" r:id="rId60"/>
    <p:sldLayoutId id="2147483933" r:id="rId61"/>
    <p:sldLayoutId id="2147483934" r:id="rId62"/>
    <p:sldLayoutId id="2147483935" r:id="rId63"/>
    <p:sldLayoutId id="2147483936" r:id="rId64"/>
    <p:sldLayoutId id="2147483937" r:id="rId65"/>
    <p:sldLayoutId id="2147483938" r:id="rId66"/>
    <p:sldLayoutId id="2147483939" r:id="rId67"/>
    <p:sldLayoutId id="2147483940" r:id="rId68"/>
    <p:sldLayoutId id="2147483941" r:id="rId69"/>
    <p:sldLayoutId id="2147483942" r:id="rId70"/>
    <p:sldLayoutId id="2147483943" r:id="rId71"/>
    <p:sldLayoutId id="2147483944" r:id="rId72"/>
    <p:sldLayoutId id="2147483945" r:id="rId73"/>
    <p:sldLayoutId id="2147483946" r:id="rId74"/>
    <p:sldLayoutId id="2147483947" r:id="rId75"/>
    <p:sldLayoutId id="2147483948" r:id="rId76"/>
    <p:sldLayoutId id="2147483949" r:id="rId77"/>
    <p:sldLayoutId id="2147483950" r:id="rId78"/>
    <p:sldLayoutId id="2147483951" r:id="rId79"/>
    <p:sldLayoutId id="2147483952" r:id="rId80"/>
    <p:sldLayoutId id="2147483953" r:id="rId81"/>
    <p:sldLayoutId id="2147483954" r:id="rId82"/>
    <p:sldLayoutId id="2147483955" r:id="rId83"/>
  </p:sldLayoutIdLst>
  <p:hf hdr="0" dt="0"/>
  <p:txStyles>
    <p:titleStyle>
      <a:lvl1pPr algn="ctr" defTabSz="685800" rtl="0" eaLnBrk="1" latinLnBrk="0" hangingPunct="1">
        <a:lnSpc>
          <a:spcPct val="90000"/>
        </a:lnSpc>
        <a:spcBef>
          <a:spcPct val="0"/>
        </a:spcBef>
        <a:buNone/>
        <a:defRPr sz="24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24.png"/></Relationships>
</file>

<file path=ppt/slides/_rels/slide1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3" descr="A picture containing food, water, snow, person&#10;&#10;Description automatically generated">
            <a:extLst>
              <a:ext uri="{FF2B5EF4-FFF2-40B4-BE49-F238E27FC236}">
                <a16:creationId xmlns:a16="http://schemas.microsoft.com/office/drawing/2014/main" id="{AD56810F-C4AE-004C-A5F6-F26005835E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Rectangle 8"/>
          <p:cNvSpPr/>
          <p:nvPr/>
        </p:nvSpPr>
        <p:spPr>
          <a:xfrm>
            <a:off x="1" y="0"/>
            <a:ext cx="9143999"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0" y="3279813"/>
            <a:ext cx="9144000" cy="1798819"/>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7 CuadroTexto">
            <a:extLst>
              <a:ext uri="{FF2B5EF4-FFF2-40B4-BE49-F238E27FC236}">
                <a16:creationId xmlns:a16="http://schemas.microsoft.com/office/drawing/2014/main" id="{434751A7-BE5F-924A-AE20-F9353B8AF271}"/>
              </a:ext>
            </a:extLst>
          </p:cNvPr>
          <p:cNvSpPr txBox="1"/>
          <p:nvPr/>
        </p:nvSpPr>
        <p:spPr>
          <a:xfrm>
            <a:off x="4339105" y="4253284"/>
            <a:ext cx="4516601" cy="246606"/>
          </a:xfrm>
          <a:prstGeom prst="rect">
            <a:avLst/>
          </a:prstGeom>
          <a:noFill/>
        </p:spPr>
        <p:txBody>
          <a:bodyPr wrap="square" lIns="91440" tIns="45720" rIns="91440" bIns="45720" anchor="t">
            <a:spAutoFit/>
          </a:bodyPr>
          <a:lstStyle/>
          <a:p>
            <a:pPr>
              <a:lnSpc>
                <a:spcPct val="74074"/>
              </a:lnSpc>
              <a:defRPr/>
            </a:pPr>
            <a:r>
              <a:rPr lang="en-US" sz="1350" dirty="0">
                <a:solidFill>
                  <a:schemeClr val="bg1"/>
                </a:solidFill>
              </a:rPr>
              <a:t>03/18/24</a:t>
            </a:r>
            <a:endParaRPr lang="en-US" sz="1350" dirty="0">
              <a:solidFill>
                <a:schemeClr val="bg1"/>
              </a:solidFill>
              <a:latin typeface="Lato" charset="0"/>
              <a:ea typeface="Lato" charset="0"/>
              <a:cs typeface="Lato" charset="0"/>
            </a:endParaRPr>
          </a:p>
        </p:txBody>
      </p:sp>
      <p:sp>
        <p:nvSpPr>
          <p:cNvPr id="12" name="TextBox 11">
            <a:extLst>
              <a:ext uri="{FF2B5EF4-FFF2-40B4-BE49-F238E27FC236}">
                <a16:creationId xmlns:a16="http://schemas.microsoft.com/office/drawing/2014/main" id="{427F2EE5-4D8A-4143-9B59-7E5FBE42688D}"/>
              </a:ext>
            </a:extLst>
          </p:cNvPr>
          <p:cNvSpPr txBox="1"/>
          <p:nvPr/>
        </p:nvSpPr>
        <p:spPr>
          <a:xfrm>
            <a:off x="4339105" y="3897609"/>
            <a:ext cx="4516601" cy="369332"/>
          </a:xfrm>
          <a:prstGeom prst="rect">
            <a:avLst/>
          </a:prstGeom>
          <a:noFill/>
        </p:spPr>
        <p:txBody>
          <a:bodyPr wrap="square" rtlCol="0">
            <a:spAutoFit/>
          </a:bodyPr>
          <a:lstStyle/>
          <a:p>
            <a:r>
              <a:rPr lang="en-US" b="1">
                <a:solidFill>
                  <a:schemeClr val="bg1"/>
                </a:solidFill>
                <a:latin typeface="+mj-lt"/>
                <a:ea typeface="Lato" charset="0"/>
                <a:cs typeface="Lato" charset="0"/>
              </a:rPr>
              <a:t>New Freud Sanitary Station</a:t>
            </a:r>
          </a:p>
        </p:txBody>
      </p:sp>
      <p:pic>
        <p:nvPicPr>
          <p:cNvPr id="13" name="Picture 12" descr="Logo&#10;&#10;Description automatically generated">
            <a:extLst>
              <a:ext uri="{FF2B5EF4-FFF2-40B4-BE49-F238E27FC236}">
                <a16:creationId xmlns:a16="http://schemas.microsoft.com/office/drawing/2014/main" id="{5B116A52-82E4-3545-BC1E-ED1A50C52E5B}"/>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l="10358" t="27256" r="7504" b="27165"/>
          <a:stretch/>
        </p:blipFill>
        <p:spPr>
          <a:xfrm>
            <a:off x="288295" y="3553373"/>
            <a:ext cx="2863391" cy="1227813"/>
          </a:xfrm>
          <a:prstGeom prst="rect">
            <a:avLst/>
          </a:prstGeom>
        </p:spPr>
      </p:pic>
    </p:spTree>
    <p:extLst>
      <p:ext uri="{BB962C8B-B14F-4D97-AF65-F5344CB8AC3E}">
        <p14:creationId xmlns:p14="http://schemas.microsoft.com/office/powerpoint/2010/main" val="153899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B9DA386-E1FA-FB4F-B078-265C375935F9}"/>
              </a:ext>
            </a:extLst>
          </p:cNvPr>
          <p:cNvSpPr>
            <a:spLocks noGrp="1"/>
          </p:cNvSpPr>
          <p:nvPr>
            <p:ph sz="quarter" idx="12"/>
          </p:nvPr>
        </p:nvSpPr>
        <p:spPr/>
        <p:txBody>
          <a:bodyPr/>
          <a:lstStyle/>
          <a:p>
            <a:endParaRPr lang="en-US"/>
          </a:p>
        </p:txBody>
      </p:sp>
      <p:pic>
        <p:nvPicPr>
          <p:cNvPr id="12" name="Picture Placeholder 3" descr="A picture containing water, large, table, covered&#10;&#10;Description automatically generated">
            <a:extLst>
              <a:ext uri="{FF2B5EF4-FFF2-40B4-BE49-F238E27FC236}">
                <a16:creationId xmlns:a16="http://schemas.microsoft.com/office/drawing/2014/main" id="{6ECB79C4-6E30-1E47-8F83-F3D539106C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9" name="Rectangle 8"/>
          <p:cNvSpPr/>
          <p:nvPr/>
        </p:nvSpPr>
        <p:spPr>
          <a:xfrm>
            <a:off x="1" y="0"/>
            <a:ext cx="9143999"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0" y="3279813"/>
            <a:ext cx="9144000" cy="1798819"/>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descr="Logo&#10;&#10;Description automatically generated">
            <a:extLst>
              <a:ext uri="{FF2B5EF4-FFF2-40B4-BE49-F238E27FC236}">
                <a16:creationId xmlns:a16="http://schemas.microsoft.com/office/drawing/2014/main" id="{02284143-8213-8E4F-892C-5E84EFB37BA6}"/>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75043" y="6073775"/>
            <a:ext cx="1591957" cy="682625"/>
          </a:xfrm>
          <a:prstGeom prst="rect">
            <a:avLst/>
          </a:prstGeom>
        </p:spPr>
      </p:pic>
      <p:sp>
        <p:nvSpPr>
          <p:cNvPr id="2" name="Title 1">
            <a:extLst>
              <a:ext uri="{FF2B5EF4-FFF2-40B4-BE49-F238E27FC236}">
                <a16:creationId xmlns:a16="http://schemas.microsoft.com/office/drawing/2014/main" id="{3AAB939E-00DC-60AE-3A4A-BC72F7E32705}"/>
              </a:ext>
            </a:extLst>
          </p:cNvPr>
          <p:cNvSpPr>
            <a:spLocks noGrp="1"/>
          </p:cNvSpPr>
          <p:nvPr>
            <p:ph type="title"/>
          </p:nvPr>
        </p:nvSpPr>
        <p:spPr>
          <a:xfrm>
            <a:off x="628650" y="365126"/>
            <a:ext cx="7886700" cy="1325563"/>
          </a:xfrm>
        </p:spPr>
        <p:txBody>
          <a:bodyPr/>
          <a:lstStyle/>
          <a:p>
            <a:r>
              <a:rPr lang="en-US">
                <a:solidFill>
                  <a:schemeClr val="bg1"/>
                </a:solidFill>
              </a:rPr>
              <a:t>Questions</a:t>
            </a:r>
          </a:p>
        </p:txBody>
      </p:sp>
    </p:spTree>
    <p:extLst>
      <p:ext uri="{BB962C8B-B14F-4D97-AF65-F5344CB8AC3E}">
        <p14:creationId xmlns:p14="http://schemas.microsoft.com/office/powerpoint/2010/main" val="8504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85509-D423-AC39-9099-562E6B005A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8EAD01-D717-E4B6-CB9D-CEC9280A5C82}"/>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5AD2EB3-7C68-A828-3B93-8176D9B31B90}"/>
              </a:ext>
            </a:extLst>
          </p:cNvPr>
          <p:cNvSpPr>
            <a:spLocks noGrp="1"/>
          </p:cNvSpPr>
          <p:nvPr>
            <p:ph sz="quarter" idx="12"/>
          </p:nvPr>
        </p:nvSpPr>
        <p:spPr/>
        <p:txBody>
          <a:bodyPr>
            <a:normAutofit lnSpcReduction="10000"/>
          </a:bodyPr>
          <a:lstStyle/>
          <a:p>
            <a:r>
              <a:rPr lang="en-US"/>
              <a:t>Project Goals &amp; Design</a:t>
            </a:r>
          </a:p>
          <a:p>
            <a:r>
              <a:rPr lang="en-US"/>
              <a:t>Project Advantages</a:t>
            </a:r>
          </a:p>
          <a:p>
            <a:r>
              <a:rPr lang="en-US"/>
              <a:t>Project Renderings</a:t>
            </a:r>
          </a:p>
          <a:p>
            <a:pPr lvl="1"/>
            <a:r>
              <a:rPr lang="en-US"/>
              <a:t>Overhead View</a:t>
            </a:r>
          </a:p>
          <a:p>
            <a:pPr lvl="1"/>
            <a:r>
              <a:rPr lang="en-US"/>
              <a:t>Northwest Street View</a:t>
            </a:r>
          </a:p>
          <a:p>
            <a:pPr lvl="1"/>
            <a:r>
              <a:rPr lang="en-US"/>
              <a:t>Northeast Street View</a:t>
            </a:r>
          </a:p>
          <a:p>
            <a:r>
              <a:rPr lang="en-US"/>
              <a:t>Project Schedule</a:t>
            </a:r>
          </a:p>
          <a:p>
            <a:r>
              <a:rPr lang="en-US"/>
              <a:t>Traffic Control</a:t>
            </a:r>
          </a:p>
          <a:p>
            <a:r>
              <a:rPr lang="en-US"/>
              <a:t>Questions</a:t>
            </a:r>
          </a:p>
        </p:txBody>
      </p:sp>
      <p:pic>
        <p:nvPicPr>
          <p:cNvPr id="4" name="Picture 3">
            <a:extLst>
              <a:ext uri="{FF2B5EF4-FFF2-40B4-BE49-F238E27FC236}">
                <a16:creationId xmlns:a16="http://schemas.microsoft.com/office/drawing/2014/main" id="{433F02A8-96F9-0842-4677-56EA61E1B89F}"/>
              </a:ext>
            </a:extLst>
          </p:cNvPr>
          <p:cNvPicPr>
            <a:picLocks noChangeAspect="1"/>
          </p:cNvPicPr>
          <p:nvPr/>
        </p:nvPicPr>
        <p:blipFill>
          <a:blip r:embed="rId2"/>
          <a:stretch>
            <a:fillRect/>
          </a:stretch>
        </p:blipFill>
        <p:spPr>
          <a:xfrm>
            <a:off x="5495230" y="3550815"/>
            <a:ext cx="3621338" cy="2408129"/>
          </a:xfrm>
          <a:prstGeom prst="rect">
            <a:avLst/>
          </a:prstGeom>
        </p:spPr>
      </p:pic>
    </p:spTree>
    <p:extLst>
      <p:ext uri="{BB962C8B-B14F-4D97-AF65-F5344CB8AC3E}">
        <p14:creationId xmlns:p14="http://schemas.microsoft.com/office/powerpoint/2010/main" val="3510339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B9CA-6E4F-4944-A574-F4301989611A}"/>
              </a:ext>
            </a:extLst>
          </p:cNvPr>
          <p:cNvSpPr>
            <a:spLocks noGrp="1"/>
          </p:cNvSpPr>
          <p:nvPr>
            <p:ph type="title"/>
          </p:nvPr>
        </p:nvSpPr>
        <p:spPr/>
        <p:txBody>
          <a:bodyPr/>
          <a:lstStyle/>
          <a:p>
            <a:r>
              <a:rPr lang="en-US"/>
              <a:t>Project Goals &amp; Design</a:t>
            </a:r>
          </a:p>
        </p:txBody>
      </p:sp>
      <p:sp>
        <p:nvSpPr>
          <p:cNvPr id="3" name="Content Placeholder 2">
            <a:extLst>
              <a:ext uri="{FF2B5EF4-FFF2-40B4-BE49-F238E27FC236}">
                <a16:creationId xmlns:a16="http://schemas.microsoft.com/office/drawing/2014/main" id="{35EBF626-801C-8A47-8A8F-747D72ABF44A}"/>
              </a:ext>
            </a:extLst>
          </p:cNvPr>
          <p:cNvSpPr>
            <a:spLocks noGrp="1"/>
          </p:cNvSpPr>
          <p:nvPr>
            <p:ph sz="quarter" idx="12"/>
          </p:nvPr>
        </p:nvSpPr>
        <p:spPr>
          <a:xfrm>
            <a:off x="628651" y="1521683"/>
            <a:ext cx="3632454" cy="4147597"/>
          </a:xfrm>
        </p:spPr>
        <p:txBody>
          <a:bodyPr>
            <a:normAutofit fontScale="77500" lnSpcReduction="20000"/>
          </a:bodyPr>
          <a:lstStyle/>
          <a:p>
            <a:r>
              <a:rPr lang="en-US"/>
              <a:t>Protect the Health, Safety, &amp; Welfare of Residents</a:t>
            </a:r>
          </a:p>
          <a:p>
            <a:r>
              <a:rPr lang="en-US"/>
              <a:t>Improve the Reliability of Freud Storm Pump Station</a:t>
            </a:r>
          </a:p>
          <a:p>
            <a:pPr lvl="1"/>
            <a:r>
              <a:rPr lang="en-US"/>
              <a:t>Rehabilitation</a:t>
            </a:r>
          </a:p>
          <a:p>
            <a:pPr lvl="1"/>
            <a:r>
              <a:rPr lang="en-US"/>
              <a:t>Isolation</a:t>
            </a:r>
          </a:p>
          <a:p>
            <a:pPr lvl="2"/>
            <a:r>
              <a:rPr lang="en-US"/>
              <a:t>Cleaning</a:t>
            </a:r>
          </a:p>
          <a:p>
            <a:pPr lvl="2"/>
            <a:r>
              <a:rPr lang="en-US"/>
              <a:t>Inspection</a:t>
            </a:r>
          </a:p>
          <a:p>
            <a:pPr lvl="2"/>
            <a:r>
              <a:rPr lang="en-US"/>
              <a:t>Maintenance</a:t>
            </a:r>
          </a:p>
          <a:p>
            <a:r>
              <a:rPr lang="en-US"/>
              <a:t>Utilize one Sanitary Pump Station for both Ashland &amp; Fox Creek Sewers</a:t>
            </a:r>
          </a:p>
          <a:p>
            <a:r>
              <a:rPr lang="en-US"/>
              <a:t>Improve Sanitary Flow</a:t>
            </a:r>
          </a:p>
          <a:p>
            <a:r>
              <a:rPr lang="en-US"/>
              <a:t>Design for City Master Plan</a:t>
            </a:r>
          </a:p>
        </p:txBody>
      </p:sp>
      <p:pic>
        <p:nvPicPr>
          <p:cNvPr id="15" name="Picture 14">
            <a:extLst>
              <a:ext uri="{FF2B5EF4-FFF2-40B4-BE49-F238E27FC236}">
                <a16:creationId xmlns:a16="http://schemas.microsoft.com/office/drawing/2014/main" id="{B8BFEE48-9353-3E94-8210-1871E53C5DF1}"/>
              </a:ext>
            </a:extLst>
          </p:cNvPr>
          <p:cNvPicPr>
            <a:picLocks noChangeAspect="1"/>
          </p:cNvPicPr>
          <p:nvPr/>
        </p:nvPicPr>
        <p:blipFill>
          <a:blip r:embed="rId2"/>
          <a:stretch>
            <a:fillRect/>
          </a:stretch>
        </p:blipFill>
        <p:spPr>
          <a:xfrm>
            <a:off x="4261105" y="2034436"/>
            <a:ext cx="4412520" cy="2789127"/>
          </a:xfrm>
          <a:prstGeom prst="rect">
            <a:avLst/>
          </a:prstGeom>
        </p:spPr>
      </p:pic>
    </p:spTree>
    <p:extLst>
      <p:ext uri="{BB962C8B-B14F-4D97-AF65-F5344CB8AC3E}">
        <p14:creationId xmlns:p14="http://schemas.microsoft.com/office/powerpoint/2010/main" val="1360628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DFCC8-FC35-ABCF-D070-0A387EA73F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DA2F63-7E94-F5FC-7B77-73F2C5F71357}"/>
              </a:ext>
            </a:extLst>
          </p:cNvPr>
          <p:cNvSpPr>
            <a:spLocks noGrp="1"/>
          </p:cNvSpPr>
          <p:nvPr>
            <p:ph type="title"/>
          </p:nvPr>
        </p:nvSpPr>
        <p:spPr/>
        <p:txBody>
          <a:bodyPr/>
          <a:lstStyle/>
          <a:p>
            <a:r>
              <a:rPr lang="en-US"/>
              <a:t>Project Advantages</a:t>
            </a:r>
          </a:p>
        </p:txBody>
      </p:sp>
      <p:sp>
        <p:nvSpPr>
          <p:cNvPr id="3" name="Content Placeholder 2">
            <a:extLst>
              <a:ext uri="{FF2B5EF4-FFF2-40B4-BE49-F238E27FC236}">
                <a16:creationId xmlns:a16="http://schemas.microsoft.com/office/drawing/2014/main" id="{27A551CC-46F3-01AC-5879-4D7AA1988FCA}"/>
              </a:ext>
            </a:extLst>
          </p:cNvPr>
          <p:cNvSpPr>
            <a:spLocks noGrp="1"/>
          </p:cNvSpPr>
          <p:nvPr>
            <p:ph sz="quarter" idx="12"/>
          </p:nvPr>
        </p:nvSpPr>
        <p:spPr/>
        <p:txBody>
          <a:bodyPr/>
          <a:lstStyle/>
          <a:p>
            <a:r>
              <a:rPr lang="en-US"/>
              <a:t>Improved Reliability of Storm &amp; Sanitary Systems</a:t>
            </a:r>
          </a:p>
          <a:p>
            <a:r>
              <a:rPr lang="en-US"/>
              <a:t>Traffic Calming</a:t>
            </a:r>
          </a:p>
          <a:p>
            <a:r>
              <a:rPr lang="en-US"/>
              <a:t>Enhanced Landscaping Plan</a:t>
            </a:r>
          </a:p>
          <a:p>
            <a:r>
              <a:rPr lang="en-US"/>
              <a:t>Bioswales &amp; Rain Gardens</a:t>
            </a:r>
          </a:p>
          <a:p>
            <a:r>
              <a:rPr lang="en-US"/>
              <a:t>Doubling of Mature Trees</a:t>
            </a:r>
          </a:p>
          <a:p>
            <a:r>
              <a:rPr lang="en-US"/>
              <a:t>Abandoned Structure Removal</a:t>
            </a:r>
          </a:p>
          <a:p>
            <a:r>
              <a:rPr lang="en-US"/>
              <a:t>Improved Drainage at Freud Storm Pump Station</a:t>
            </a:r>
          </a:p>
        </p:txBody>
      </p:sp>
    </p:spTree>
    <p:extLst>
      <p:ext uri="{BB962C8B-B14F-4D97-AF65-F5344CB8AC3E}">
        <p14:creationId xmlns:p14="http://schemas.microsoft.com/office/powerpoint/2010/main" val="3810257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F0739-D68C-F433-FB12-8760992EB3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84B0EB-51D7-EBB6-FFAB-465789DE648C}"/>
              </a:ext>
            </a:extLst>
          </p:cNvPr>
          <p:cNvSpPr>
            <a:spLocks noGrp="1"/>
          </p:cNvSpPr>
          <p:nvPr>
            <p:ph type="title"/>
          </p:nvPr>
        </p:nvSpPr>
        <p:spPr/>
        <p:txBody>
          <a:bodyPr/>
          <a:lstStyle/>
          <a:p>
            <a:r>
              <a:rPr lang="en-US"/>
              <a:t>Rendering - Overview</a:t>
            </a:r>
          </a:p>
        </p:txBody>
      </p:sp>
      <p:pic>
        <p:nvPicPr>
          <p:cNvPr id="9" name="Content Placeholder 8">
            <a:extLst>
              <a:ext uri="{FF2B5EF4-FFF2-40B4-BE49-F238E27FC236}">
                <a16:creationId xmlns:a16="http://schemas.microsoft.com/office/drawing/2014/main" id="{77521A13-1BA4-0F95-A8B9-742C4349FD7C}"/>
              </a:ext>
            </a:extLst>
          </p:cNvPr>
          <p:cNvPicPr>
            <a:picLocks noGrp="1" noChangeAspect="1"/>
          </p:cNvPicPr>
          <p:nvPr>
            <p:ph sz="quarter" idx="12"/>
          </p:nvPr>
        </p:nvPicPr>
        <p:blipFill>
          <a:blip r:embed="rId2"/>
          <a:stretch>
            <a:fillRect/>
          </a:stretch>
        </p:blipFill>
        <p:spPr>
          <a:xfrm>
            <a:off x="435173" y="1408113"/>
            <a:ext cx="8273654" cy="4572000"/>
          </a:xfrm>
        </p:spPr>
      </p:pic>
    </p:spTree>
    <p:extLst>
      <p:ext uri="{BB962C8B-B14F-4D97-AF65-F5344CB8AC3E}">
        <p14:creationId xmlns:p14="http://schemas.microsoft.com/office/powerpoint/2010/main" val="3805780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D7AE4-390C-6754-2E78-0373B73136F8}"/>
              </a:ext>
            </a:extLst>
          </p:cNvPr>
          <p:cNvSpPr>
            <a:spLocks noGrp="1"/>
          </p:cNvSpPr>
          <p:nvPr>
            <p:ph type="title"/>
          </p:nvPr>
        </p:nvSpPr>
        <p:spPr/>
        <p:txBody>
          <a:bodyPr/>
          <a:lstStyle/>
          <a:p>
            <a:r>
              <a:rPr lang="en-US"/>
              <a:t>Rendering – Northwest Street View </a:t>
            </a:r>
          </a:p>
        </p:txBody>
      </p:sp>
      <p:pic>
        <p:nvPicPr>
          <p:cNvPr id="5" name="Content Placeholder 4">
            <a:extLst>
              <a:ext uri="{FF2B5EF4-FFF2-40B4-BE49-F238E27FC236}">
                <a16:creationId xmlns:a16="http://schemas.microsoft.com/office/drawing/2014/main" id="{D4CD8E12-A34D-B538-6B66-4B6A5A550270}"/>
              </a:ext>
            </a:extLst>
          </p:cNvPr>
          <p:cNvPicPr>
            <a:picLocks noGrp="1" noChangeAspect="1"/>
          </p:cNvPicPr>
          <p:nvPr>
            <p:ph sz="quarter" idx="12"/>
          </p:nvPr>
        </p:nvPicPr>
        <p:blipFill>
          <a:blip r:embed="rId2"/>
          <a:stretch>
            <a:fillRect/>
          </a:stretch>
        </p:blipFill>
        <p:spPr>
          <a:xfrm>
            <a:off x="341935" y="1476375"/>
            <a:ext cx="8460129" cy="4572000"/>
          </a:xfrm>
        </p:spPr>
      </p:pic>
    </p:spTree>
    <p:extLst>
      <p:ext uri="{BB962C8B-B14F-4D97-AF65-F5344CB8AC3E}">
        <p14:creationId xmlns:p14="http://schemas.microsoft.com/office/powerpoint/2010/main" val="1116375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D7AE4-390C-6754-2E78-0373B73136F8}"/>
              </a:ext>
            </a:extLst>
          </p:cNvPr>
          <p:cNvSpPr>
            <a:spLocks noGrp="1"/>
          </p:cNvSpPr>
          <p:nvPr>
            <p:ph type="title"/>
          </p:nvPr>
        </p:nvSpPr>
        <p:spPr/>
        <p:txBody>
          <a:bodyPr/>
          <a:lstStyle/>
          <a:p>
            <a:r>
              <a:rPr lang="en-US"/>
              <a:t>Rendering – Northeast Street View</a:t>
            </a:r>
          </a:p>
        </p:txBody>
      </p:sp>
      <p:pic>
        <p:nvPicPr>
          <p:cNvPr id="7" name="Content Placeholder 6">
            <a:extLst>
              <a:ext uri="{FF2B5EF4-FFF2-40B4-BE49-F238E27FC236}">
                <a16:creationId xmlns:a16="http://schemas.microsoft.com/office/drawing/2014/main" id="{5C96A7DB-15C9-D6D0-6FDA-01EE16E5ACD6}"/>
              </a:ext>
            </a:extLst>
          </p:cNvPr>
          <p:cNvPicPr>
            <a:picLocks noGrp="1" noChangeAspect="1"/>
          </p:cNvPicPr>
          <p:nvPr>
            <p:ph sz="quarter" idx="12"/>
          </p:nvPr>
        </p:nvPicPr>
        <p:blipFill>
          <a:blip r:embed="rId2"/>
          <a:stretch>
            <a:fillRect/>
          </a:stretch>
        </p:blipFill>
        <p:spPr>
          <a:xfrm>
            <a:off x="357187" y="1446213"/>
            <a:ext cx="8429625" cy="4572000"/>
          </a:xfrm>
        </p:spPr>
      </p:pic>
    </p:spTree>
    <p:extLst>
      <p:ext uri="{BB962C8B-B14F-4D97-AF65-F5344CB8AC3E}">
        <p14:creationId xmlns:p14="http://schemas.microsoft.com/office/powerpoint/2010/main" val="1893586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FCDF6-CF2F-1013-FA97-32BF99C725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48C6ED-7913-1C8F-382C-F3F6AA22DACA}"/>
              </a:ext>
            </a:extLst>
          </p:cNvPr>
          <p:cNvSpPr>
            <a:spLocks noGrp="1"/>
          </p:cNvSpPr>
          <p:nvPr>
            <p:ph type="title"/>
          </p:nvPr>
        </p:nvSpPr>
        <p:spPr/>
        <p:txBody>
          <a:bodyPr/>
          <a:lstStyle/>
          <a:p>
            <a:r>
              <a:rPr lang="en-US"/>
              <a:t>Traffic Control</a:t>
            </a:r>
          </a:p>
        </p:txBody>
      </p:sp>
      <p:sp>
        <p:nvSpPr>
          <p:cNvPr id="3" name="Content Placeholder 2">
            <a:extLst>
              <a:ext uri="{FF2B5EF4-FFF2-40B4-BE49-F238E27FC236}">
                <a16:creationId xmlns:a16="http://schemas.microsoft.com/office/drawing/2014/main" id="{F9C5DF2C-4DC3-1483-749F-7C81E8DA1D44}"/>
              </a:ext>
            </a:extLst>
          </p:cNvPr>
          <p:cNvSpPr>
            <a:spLocks noGrp="1"/>
          </p:cNvSpPr>
          <p:nvPr>
            <p:ph sz="quarter" idx="12"/>
          </p:nvPr>
        </p:nvSpPr>
        <p:spPr/>
        <p:txBody>
          <a:bodyPr/>
          <a:lstStyle/>
          <a:p>
            <a:r>
              <a:rPr lang="en-US"/>
              <a:t>Freud Street Road Closure</a:t>
            </a:r>
          </a:p>
          <a:p>
            <a:r>
              <a:rPr lang="en-US"/>
              <a:t>Traffic will be routed along:</a:t>
            </a:r>
          </a:p>
          <a:p>
            <a:pPr lvl="1"/>
            <a:r>
              <a:rPr lang="en-US"/>
              <a:t>Essex Ave</a:t>
            </a:r>
          </a:p>
          <a:p>
            <a:pPr lvl="1"/>
            <a:r>
              <a:rPr lang="en-US"/>
              <a:t>East Jefferson Ave</a:t>
            </a:r>
          </a:p>
        </p:txBody>
      </p:sp>
      <p:pic>
        <p:nvPicPr>
          <p:cNvPr id="6" name="Picture 5">
            <a:extLst>
              <a:ext uri="{FF2B5EF4-FFF2-40B4-BE49-F238E27FC236}">
                <a16:creationId xmlns:a16="http://schemas.microsoft.com/office/drawing/2014/main" id="{22BBFDF9-DFF6-6093-FE57-0D32F5A030AD}"/>
              </a:ext>
            </a:extLst>
          </p:cNvPr>
          <p:cNvPicPr>
            <a:picLocks noChangeAspect="1"/>
          </p:cNvPicPr>
          <p:nvPr/>
        </p:nvPicPr>
        <p:blipFill>
          <a:blip r:embed="rId2"/>
          <a:stretch>
            <a:fillRect/>
          </a:stretch>
        </p:blipFill>
        <p:spPr>
          <a:xfrm>
            <a:off x="5632705" y="1448781"/>
            <a:ext cx="3147634" cy="4564989"/>
          </a:xfrm>
          <a:prstGeom prst="rect">
            <a:avLst/>
          </a:prstGeom>
        </p:spPr>
      </p:pic>
      <p:sp>
        <p:nvSpPr>
          <p:cNvPr id="9" name="TextBox 8">
            <a:extLst>
              <a:ext uri="{FF2B5EF4-FFF2-40B4-BE49-F238E27FC236}">
                <a16:creationId xmlns:a16="http://schemas.microsoft.com/office/drawing/2014/main" id="{501AA0ED-3BA5-6C26-7B99-EEB616C9CB0E}"/>
              </a:ext>
            </a:extLst>
          </p:cNvPr>
          <p:cNvSpPr txBox="1"/>
          <p:nvPr/>
        </p:nvSpPr>
        <p:spPr>
          <a:xfrm>
            <a:off x="619693" y="4930616"/>
            <a:ext cx="3099571" cy="738664"/>
          </a:xfrm>
          <a:prstGeom prst="rect">
            <a:avLst/>
          </a:prstGeom>
          <a:noFill/>
        </p:spPr>
        <p:txBody>
          <a:bodyPr wrap="square" rtlCol="0">
            <a:spAutoFit/>
          </a:bodyPr>
          <a:lstStyle/>
          <a:p>
            <a:r>
              <a:rPr lang="en-US" sz="1400"/>
              <a:t>Traffic Flow</a:t>
            </a:r>
          </a:p>
          <a:p>
            <a:r>
              <a:rPr lang="en-US" sz="1400"/>
              <a:t>Road Closure</a:t>
            </a:r>
          </a:p>
          <a:p>
            <a:r>
              <a:rPr lang="en-US" sz="1400"/>
              <a:t>Through Traffic Closure</a:t>
            </a:r>
          </a:p>
        </p:txBody>
      </p:sp>
      <p:sp>
        <p:nvSpPr>
          <p:cNvPr id="10" name="Arrow: Down 9">
            <a:extLst>
              <a:ext uri="{FF2B5EF4-FFF2-40B4-BE49-F238E27FC236}">
                <a16:creationId xmlns:a16="http://schemas.microsoft.com/office/drawing/2014/main" id="{D2809053-0568-9334-8566-A3D97DC8C462}"/>
              </a:ext>
            </a:extLst>
          </p:cNvPr>
          <p:cNvSpPr/>
          <p:nvPr/>
        </p:nvSpPr>
        <p:spPr>
          <a:xfrm rot="16200000">
            <a:off x="1790187" y="4920009"/>
            <a:ext cx="133256" cy="346970"/>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C5E45A0-0996-43B6-629B-D55056BBAB3B}"/>
              </a:ext>
            </a:extLst>
          </p:cNvPr>
          <p:cNvPicPr>
            <a:picLocks noChangeAspect="1"/>
          </p:cNvPicPr>
          <p:nvPr/>
        </p:nvPicPr>
        <p:blipFill>
          <a:blip r:embed="rId3"/>
          <a:stretch>
            <a:fillRect/>
          </a:stretch>
        </p:blipFill>
        <p:spPr>
          <a:xfrm>
            <a:off x="1856815" y="5264570"/>
            <a:ext cx="426983" cy="105314"/>
          </a:xfrm>
          <a:prstGeom prst="rect">
            <a:avLst/>
          </a:prstGeom>
        </p:spPr>
      </p:pic>
      <p:pic>
        <p:nvPicPr>
          <p:cNvPr id="12" name="Picture 11">
            <a:extLst>
              <a:ext uri="{FF2B5EF4-FFF2-40B4-BE49-F238E27FC236}">
                <a16:creationId xmlns:a16="http://schemas.microsoft.com/office/drawing/2014/main" id="{4383361B-3C49-AB00-72DD-9BDA35FFDB4B}"/>
              </a:ext>
            </a:extLst>
          </p:cNvPr>
          <p:cNvPicPr>
            <a:picLocks noChangeAspect="1"/>
          </p:cNvPicPr>
          <p:nvPr/>
        </p:nvPicPr>
        <p:blipFill>
          <a:blip r:embed="rId4"/>
          <a:stretch>
            <a:fillRect/>
          </a:stretch>
        </p:blipFill>
        <p:spPr>
          <a:xfrm flipV="1">
            <a:off x="2601409" y="5475995"/>
            <a:ext cx="412962" cy="96686"/>
          </a:xfrm>
          <a:prstGeom prst="rect">
            <a:avLst/>
          </a:prstGeom>
        </p:spPr>
      </p:pic>
    </p:spTree>
    <p:extLst>
      <p:ext uri="{BB962C8B-B14F-4D97-AF65-F5344CB8AC3E}">
        <p14:creationId xmlns:p14="http://schemas.microsoft.com/office/powerpoint/2010/main" val="443499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C7BAA-A71A-2BBF-A873-DA16A751F5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CD8BAE-B1F4-B601-E4E4-ECB0920ED00F}"/>
              </a:ext>
            </a:extLst>
          </p:cNvPr>
          <p:cNvSpPr>
            <a:spLocks noGrp="1"/>
          </p:cNvSpPr>
          <p:nvPr>
            <p:ph type="title"/>
          </p:nvPr>
        </p:nvSpPr>
        <p:spPr/>
        <p:txBody>
          <a:bodyPr/>
          <a:lstStyle/>
          <a:p>
            <a:r>
              <a:rPr lang="en-US"/>
              <a:t>Project Schedule</a:t>
            </a:r>
          </a:p>
        </p:txBody>
      </p:sp>
      <p:sp>
        <p:nvSpPr>
          <p:cNvPr id="3" name="Content Placeholder 2">
            <a:extLst>
              <a:ext uri="{FF2B5EF4-FFF2-40B4-BE49-F238E27FC236}">
                <a16:creationId xmlns:a16="http://schemas.microsoft.com/office/drawing/2014/main" id="{FBAF6372-3FE2-DBD2-A752-D5EBD722A276}"/>
              </a:ext>
            </a:extLst>
          </p:cNvPr>
          <p:cNvSpPr>
            <a:spLocks noGrp="1"/>
          </p:cNvSpPr>
          <p:nvPr>
            <p:ph sz="quarter" idx="12"/>
          </p:nvPr>
        </p:nvSpPr>
        <p:spPr/>
        <p:txBody>
          <a:bodyPr/>
          <a:lstStyle/>
          <a:p>
            <a:r>
              <a:rPr lang="en-US"/>
              <a:t>Contractor Notice to Proceed			Q2 2024</a:t>
            </a:r>
          </a:p>
          <a:p>
            <a:r>
              <a:rPr lang="en-US"/>
              <a:t>Abandoned Structure Removal		Q2 2024</a:t>
            </a:r>
          </a:p>
          <a:p>
            <a:r>
              <a:rPr lang="en-US"/>
              <a:t>Contractor Site Mobilization			Q4 2024</a:t>
            </a:r>
          </a:p>
          <a:p>
            <a:r>
              <a:rPr lang="en-US"/>
              <a:t>Project Completion					Q2 2028</a:t>
            </a:r>
          </a:p>
          <a:p>
            <a:pPr marL="0" indent="0">
              <a:buNone/>
            </a:pPr>
            <a:endParaRPr lang="en-US" sz="1800" b="0" i="0" u="none" strike="noStrike">
              <a:solidFill>
                <a:srgbClr val="235D7F"/>
              </a:solidFill>
              <a:effectLst/>
              <a:latin typeface="Arial" panose="020B0604020202020204" pitchFamily="34" charset="0"/>
            </a:endParaRPr>
          </a:p>
          <a:p>
            <a:pPr marL="0" indent="0">
              <a:buNone/>
            </a:pPr>
            <a:r>
              <a:rPr lang="en-US" sz="1800" b="0" i="0" u="none" strike="noStrike">
                <a:solidFill>
                  <a:srgbClr val="235D7F"/>
                </a:solidFill>
                <a:effectLst/>
                <a:latin typeface="Arial" panose="020B0604020202020204" pitchFamily="34" charset="0"/>
              </a:rPr>
              <a:t>*Project Schedule is in development more details to follow.</a:t>
            </a:r>
            <a:endParaRPr lang="en-US" sz="1800"/>
          </a:p>
          <a:p>
            <a:pPr marL="0" indent="0">
              <a:buNone/>
            </a:pPr>
            <a:endParaRPr lang="en-US"/>
          </a:p>
        </p:txBody>
      </p:sp>
    </p:spTree>
    <p:extLst>
      <p:ext uri="{BB962C8B-B14F-4D97-AF65-F5344CB8AC3E}">
        <p14:creationId xmlns:p14="http://schemas.microsoft.com/office/powerpoint/2010/main" val="3334202495"/>
      </p:ext>
    </p:extLst>
  </p:cSld>
  <p:clrMapOvr>
    <a:masterClrMapping/>
  </p:clrMapOvr>
</p:sld>
</file>

<file path=ppt/theme/theme1.xml><?xml version="1.0" encoding="utf-8"?>
<a:theme xmlns:a="http://schemas.openxmlformats.org/drawingml/2006/main" name="GLWA">
  <a:themeElements>
    <a:clrScheme name="">
      <a:dk1>
        <a:srgbClr val="235D7F"/>
      </a:dk1>
      <a:lt1>
        <a:srgbClr val="FFFFFF"/>
      </a:lt1>
      <a:dk2>
        <a:srgbClr val="909E9E"/>
      </a:dk2>
      <a:lt2>
        <a:srgbClr val="E7E6E6"/>
      </a:lt2>
      <a:accent1>
        <a:srgbClr val="00ABE8"/>
      </a:accent1>
      <a:accent2>
        <a:srgbClr val="6ECFF6"/>
      </a:accent2>
      <a:accent3>
        <a:srgbClr val="A3D183"/>
      </a:accent3>
      <a:accent4>
        <a:srgbClr val="3FC2CD"/>
      </a:accent4>
      <a:accent5>
        <a:srgbClr val="8FB9C9"/>
      </a:accent5>
      <a:accent6>
        <a:srgbClr val="A5DAE7"/>
      </a:accent6>
      <a:hlink>
        <a:srgbClr val="A3D183"/>
      </a:hlink>
      <a:folHlink>
        <a:srgbClr val="A3D1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WA" id="{AC6A9788-6AB0-514D-AD31-6D22E2EA990C}" vid="{368682E0-2BC4-914B-824B-1C138350F6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f75cf38-f4c1-400c-9953-4fbc0d7f5027" xsi:nil="true"/>
    <Hyperlink xmlns="c2ae2bbc-1ade-4975-9aef-85345f24ce17">
      <Url xsi:nil="true"/>
      <Description xsi:nil="true"/>
    </Hyperlink>
    <Notes xmlns="c2ae2bbc-1ade-4975-9aef-85345f24ce17" xsi:nil="true"/>
    <lcf76f155ced4ddcb4097134ff3c332f xmlns="c2ae2bbc-1ade-4975-9aef-85345f24ce17">
      <Terms xmlns="http://schemas.microsoft.com/office/infopath/2007/PartnerControls"/>
    </lcf76f155ced4ddcb4097134ff3c332f>
    <RAVIYELAMANCHI xmlns="c2ae2bbc-1ade-4975-9aef-85345f24ce1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21208C75C7D6A478BD4CFE0AF5B839A" ma:contentTypeVersion="22" ma:contentTypeDescription="Create a new document." ma:contentTypeScope="" ma:versionID="9f4e5fa269821c745fe900142e20788b">
  <xsd:schema xmlns:xsd="http://www.w3.org/2001/XMLSchema" xmlns:xs="http://www.w3.org/2001/XMLSchema" xmlns:p="http://schemas.microsoft.com/office/2006/metadata/properties" xmlns:ns2="c2ae2bbc-1ade-4975-9aef-85345f24ce17" xmlns:ns3="d709bacb-eca8-4f38-bb81-05cfafccf789" xmlns:ns4="ef75cf38-f4c1-400c-9953-4fbc0d7f5027" targetNamespace="http://schemas.microsoft.com/office/2006/metadata/properties" ma:root="true" ma:fieldsID="dbf9901d9b3438fd8a803f0fad1ec97d" ns2:_="" ns3:_="" ns4:_="">
    <xsd:import namespace="c2ae2bbc-1ade-4975-9aef-85345f24ce17"/>
    <xsd:import namespace="d709bacb-eca8-4f38-bb81-05cfafccf789"/>
    <xsd:import namespace="ef75cf38-f4c1-400c-9953-4fbc0d7f5027"/>
    <xsd:element name="properties">
      <xsd:complexType>
        <xsd:sequence>
          <xsd:element name="documentManagement">
            <xsd:complexType>
              <xsd:all>
                <xsd:element ref="ns2:RAVIYELAMANCHI" minOccurs="0"/>
                <xsd:element ref="ns3:SharedWithUsers" minOccurs="0"/>
                <xsd:element ref="ns3:SharedWithDetails" minOccurs="0"/>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Hyperlink"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ae2bbc-1ade-4975-9aef-85345f24ce17" elementFormDefault="qualified">
    <xsd:import namespace="http://schemas.microsoft.com/office/2006/documentManagement/types"/>
    <xsd:import namespace="http://schemas.microsoft.com/office/infopath/2007/PartnerControls"/>
    <xsd:element name="RAVIYELAMANCHI" ma:index="2" nillable="true" ma:displayName="Misc." ma:description="recent" ma:format="DateOnly" ma:internalName="RAVIYELAMANCHI" ma:readOnly="false">
      <xsd:simpleType>
        <xsd:restriction base="dms:DateTim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hidden="true" ma:internalName="MediaServiceLocation" ma:readOnly="true">
      <xsd:simpleType>
        <xsd:restriction base="dms:Text"/>
      </xsd:simpleType>
    </xsd:element>
    <xsd:element name="MediaServiceOCR" ma:index="15" nillable="true" ma:displayName="Extracted Text" ma:hidden="true" ma:internalName="MediaServiceOCR"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hidden="true" ma:internalName="MediaServiceKeyPoints" ma:readOnly="true">
      <xsd:simpleType>
        <xsd:restriction base="dms:Note"/>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d218b70-71a6-4944-86e6-ec315e1831c6" ma:termSetId="09814cd3-568e-fe90-9814-8d621ff8fb84" ma:anchorId="fba54fb3-c3e1-fe81-a776-ca4b69148c4d" ma:open="true" ma:isKeyword="false">
      <xsd:complexType>
        <xsd:sequence>
          <xsd:element ref="pc:Terms" minOccurs="0" maxOccurs="1"/>
        </xsd:sequence>
      </xsd:complexType>
    </xsd:element>
    <xsd:element name="Hyperlink" ma:index="25" nillable="true" ma:displayName="Hyperlink" ma:format="Hyperlink" ma:hidden="true" ma:internalName="Hyper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Notes" ma:index="26" nillable="true" ma:displayName="Notes" ma:format="Dropdown" ma:internalName="Notes">
      <xsd:simpleType>
        <xsd:restriction base="dms:Text">
          <xsd:maxLength value="255"/>
        </xsd:restriction>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09bacb-eca8-4f38-bb81-05cfafccf789" elementFormDefault="qualified">
    <xsd:import namespace="http://schemas.microsoft.com/office/2006/documentManagement/types"/>
    <xsd:import namespace="http://schemas.microsoft.com/office/infopath/2007/PartnerControls"/>
    <xsd:element name="SharedWithUsers" ma:index="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75cf38-f4c1-400c-9953-4fbc0d7f5027"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98da6f5a-2188-4f0b-b5b1-7ef174bfb4ea}" ma:internalName="TaxCatchAll" ma:readOnly="false" ma:showField="CatchAllData" ma:web="d709bacb-eca8-4f38-bb81-05cfafccf7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4BB2FD-19C2-4C49-8104-27F348958958}">
  <ds:schemaRefs>
    <ds:schemaRef ds:uri="c2ae2bbc-1ade-4975-9aef-85345f24ce17"/>
    <ds:schemaRef ds:uri="d709bacb-eca8-4f38-bb81-05cfafccf789"/>
    <ds:schemaRef ds:uri="ef75cf38-f4c1-400c-9953-4fbc0d7f50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AEEEB14-5A34-45D6-B85F-FE7BBC4420C2}">
  <ds:schemaRefs>
    <ds:schemaRef ds:uri="c2ae2bbc-1ade-4975-9aef-85345f24ce17"/>
    <ds:schemaRef ds:uri="d709bacb-eca8-4f38-bb81-05cfafccf789"/>
    <ds:schemaRef ds:uri="ef75cf38-f4c1-400c-9953-4fbc0d7f50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D39D05A-8375-473A-9886-9DA4E9299A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GLWA</Template>
  <TotalTime>149</TotalTime>
  <Words>267</Words>
  <Application>Microsoft Office PowerPoint</Application>
  <PresentationFormat>On-screen Show (4:3)</PresentationFormat>
  <Paragraphs>60</Paragraphs>
  <Slides>10</Slides>
  <Notes>2</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GLWA</vt:lpstr>
      <vt:lpstr>PowerPoint Presentation</vt:lpstr>
      <vt:lpstr>Agenda</vt:lpstr>
      <vt:lpstr>Project Goals &amp; Design</vt:lpstr>
      <vt:lpstr>Project Advantages</vt:lpstr>
      <vt:lpstr>Rendering - Overview</vt:lpstr>
      <vt:lpstr>Rendering – Northwest Street View </vt:lpstr>
      <vt:lpstr>Rendering – Northeast Street View</vt:lpstr>
      <vt:lpstr>Traffic Control</vt:lpstr>
      <vt:lpstr>Project Schedule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Riz</dc:creator>
  <cp:lastModifiedBy>Paul Ransom</cp:lastModifiedBy>
  <cp:revision>4</cp:revision>
  <cp:lastPrinted>2024-03-18T18:39:24Z</cp:lastPrinted>
  <dcterms:created xsi:type="dcterms:W3CDTF">2014-10-14T06:21:58Z</dcterms:created>
  <dcterms:modified xsi:type="dcterms:W3CDTF">2024-05-21T20:30:23Z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0x010100C21208C75C7D6A478BD4CFE0AF5B839A</vt:lpwstr>
  </property>
  <property fmtid="{D5CDD505-2E9C-101B-9397-08002B2CF9AE}" pid="3" name="_dlc_DocIdItemGuid">
    <vt:lpwstr>c2d4bf90-0fe1-4ecf-9afc-0ea1697baa10</vt:lpwstr>
  </property>
  <property fmtid="{D5CDD505-2E9C-101B-9397-08002B2CF9AE}" pid="4" name="MediaServiceImageTags">
    <vt:lpwstr/>
  </property>
</Properties>
</file>