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11"/>
  </p:notesMasterIdLst>
  <p:sldIdLst>
    <p:sldId id="976" r:id="rId2"/>
    <p:sldId id="1411" r:id="rId3"/>
    <p:sldId id="1414" r:id="rId4"/>
    <p:sldId id="1413" r:id="rId5"/>
    <p:sldId id="966" r:id="rId6"/>
    <p:sldId id="1409" r:id="rId7"/>
    <p:sldId id="1410" r:id="rId8"/>
    <p:sldId id="1412" r:id="rId9"/>
    <p:sldId id="1415" r:id="rId10"/>
  </p:sldIdLst>
  <p:sldSz cx="9144000" cy="5143500" type="screen16x9"/>
  <p:notesSz cx="6985000" cy="9283700"/>
  <p:embeddedFontLst>
    <p:embeddedFont>
      <p:font typeface="Arial Black" panose="020B0A04020102020204" pitchFamily="34" charset="0"/>
      <p:bold r:id="rId12"/>
    </p:embeddedFont>
    <p:embeddedFont>
      <p:font typeface="Cambria" panose="02040503050406030204" pitchFamily="18" charset="0"/>
      <p:regular r:id="rId13"/>
      <p:bold r:id="rId14"/>
      <p:italic r:id="rId15"/>
      <p:boldItalic r:id="rId16"/>
    </p:embeddedFont>
    <p:embeddedFont>
      <p:font typeface="Lato" panose="020F0502020204030203"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276C71-817C-7696-C470-CAA4D2125981}" name="Navid Mehram" initials="" userId="S::nmehram@dwsd.org::998a0f25-0d4a-4301-be03-bd5febfe669e" providerId="AD"/>
  <p188:author id="{BDF618F0-B722-ED57-74AF-E4C9F83E5398}" name="Michelle Zdrodowski" initials="MZ" userId="S::zdrodowski@dwsd.org::fc9978f6-4e78-45e6-a144-9b4acdc9d9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se Payan" initials="JP" lastIdx="1" clrIdx="0">
    <p:extLst>
      <p:ext uri="{19B8F6BF-5375-455C-9EA6-DF929625EA0E}">
        <p15:presenceInfo xmlns:p15="http://schemas.microsoft.com/office/powerpoint/2012/main" userId="0049e93d2917a5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989"/>
    <a:srgbClr val="212121"/>
    <a:srgbClr val="004445"/>
    <a:srgbClr val="FEB70D"/>
    <a:srgbClr val="4D5ADA"/>
    <a:srgbClr val="737373"/>
    <a:srgbClr val="61186C"/>
    <a:srgbClr val="9FD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62609-DEE1-4D44-8E45-C049017D9952}" v="6" dt="2024-02-23T15:32:56.352"/>
    <p1510:client id="{3889EC02-7F4A-A4AA-1AB9-6B72CBF12CDD}" v="340" dt="2024-02-23T01:09:02.297"/>
    <p1510:client id="{86F36CD0-0092-D683-F340-38317A8F4311}" v="178" dt="2024-02-23T19:36:14.759"/>
    <p1510:client id="{884EA7A1-1D7B-65F2-D928-1311438A020E}" v="125" dt="2024-02-23T18:15:02.432"/>
    <p1510:client id="{AF7D97D7-F12D-4DE0-AD19-AD005629A38D}" v="8" dt="2024-02-23T01:34:26.357"/>
    <p1510:client id="{B94B18F7-54D4-4D30-960B-5155E0ED5E72}" v="2" dt="2024-02-22T21:44:54.444"/>
    <p1510:client id="{D0E0F390-3A0C-D635-3067-89A3250BB16F}" v="26" dt="2024-02-23T19:48:01.183"/>
    <p1510:client id="{FCE6184A-B63D-4645-A5DD-E55FD3572AE0}" v="5617" vWet="5618" dt="2024-02-23T19:57:09.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72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8463" y="695325"/>
            <a:ext cx="6188075"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8501" y="4409758"/>
            <a:ext cx="5588000" cy="4177665"/>
          </a:xfrm>
          <a:prstGeom prst="rect">
            <a:avLst/>
          </a:prstGeom>
          <a:noFill/>
          <a:ln>
            <a:noFill/>
          </a:ln>
        </p:spPr>
        <p:txBody>
          <a:bodyPr spcFirstLastPara="1" wrap="square" lIns="92948" tIns="92948" rIns="92948" bIns="9294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Master" Target="../slideMasters/slideMaster1.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Master" Target="../slideMasters/slideMaster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C4BA50-4B3C-F24A-8D48-BFB72710573E}"/>
              </a:ext>
            </a:extLst>
          </p:cNvPr>
          <p:cNvSpPr>
            <a:spLocks noGrp="1" noChangeAspect="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9" name="Content Placeholder 7">
            <a:extLst>
              <a:ext uri="{FF2B5EF4-FFF2-40B4-BE49-F238E27FC236}">
                <a16:creationId xmlns:a16="http://schemas.microsoft.com/office/drawing/2014/main" id="{378630B7-8095-D34E-B24B-7CAC315D4952}"/>
              </a:ext>
            </a:extLst>
          </p:cNvPr>
          <p:cNvSpPr>
            <a:spLocks noGrp="1" noChangeAspect="1"/>
          </p:cNvSpPr>
          <p:nvPr>
            <p:ph sz="quarter" idx="12"/>
          </p:nvPr>
        </p:nvSpPr>
        <p:spPr>
          <a:xfrm>
            <a:off x="628651" y="1285279"/>
            <a:ext cx="7895657" cy="2966681"/>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31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 Text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DB79488-AEE6-E542-89F3-D10FFF5AFF03}"/>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6" name="Content Placeholder 7">
            <a:extLst>
              <a:ext uri="{FF2B5EF4-FFF2-40B4-BE49-F238E27FC236}">
                <a16:creationId xmlns:a16="http://schemas.microsoft.com/office/drawing/2014/main" id="{F9655FA6-4D90-A341-9DE9-031CE6516EDD}"/>
              </a:ext>
            </a:extLst>
          </p:cNvPr>
          <p:cNvSpPr>
            <a:spLocks noGrp="1"/>
          </p:cNvSpPr>
          <p:nvPr>
            <p:ph sz="quarter" idx="14"/>
          </p:nvPr>
        </p:nvSpPr>
        <p:spPr>
          <a:xfrm>
            <a:off x="628650" y="1268016"/>
            <a:ext cx="3798746" cy="2742606"/>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23DAC30-45E6-AF46-832C-FA8009E2388D}"/>
              </a:ext>
            </a:extLst>
          </p:cNvPr>
          <p:cNvSpPr>
            <a:spLocks noGrp="1"/>
          </p:cNvSpPr>
          <p:nvPr>
            <p:ph sz="quarter" idx="16" hasCustomPrompt="1"/>
          </p:nvPr>
        </p:nvSpPr>
        <p:spPr>
          <a:xfrm>
            <a:off x="4742049" y="1285947"/>
            <a:ext cx="1818842" cy="1285803"/>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A61D549-A2BB-704B-A034-DAA95FCD9239}"/>
              </a:ext>
            </a:extLst>
          </p:cNvPr>
          <p:cNvSpPr>
            <a:spLocks noGrp="1"/>
          </p:cNvSpPr>
          <p:nvPr>
            <p:ph sz="quarter" idx="17" hasCustomPrompt="1"/>
          </p:nvPr>
        </p:nvSpPr>
        <p:spPr>
          <a:xfrm>
            <a:off x="4742049" y="2692070"/>
            <a:ext cx="1818842" cy="1285803"/>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C4853178-B203-0843-8980-F2A170CA124E}"/>
              </a:ext>
            </a:extLst>
          </p:cNvPr>
          <p:cNvSpPr>
            <a:spLocks noGrp="1"/>
          </p:cNvSpPr>
          <p:nvPr>
            <p:ph sz="quarter" idx="18" hasCustomPrompt="1"/>
          </p:nvPr>
        </p:nvSpPr>
        <p:spPr>
          <a:xfrm>
            <a:off x="6696508" y="1288670"/>
            <a:ext cx="1818842" cy="2689203"/>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606488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Text 6">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70F49A-4555-2F45-A36D-448408290969}"/>
              </a:ext>
            </a:extLst>
          </p:cNvPr>
          <p:cNvSpPr>
            <a:spLocks noGrp="1"/>
          </p:cNvSpPr>
          <p:nvPr>
            <p:ph type="title"/>
          </p:nvPr>
        </p:nvSpPr>
        <p:spPr>
          <a:xfrm>
            <a:off x="5198806" y="273845"/>
            <a:ext cx="3316544" cy="994172"/>
          </a:xfrm>
          <a:prstGeom prst="rect">
            <a:avLst/>
          </a:prstGeom>
        </p:spPr>
        <p:txBody>
          <a:bodyPr anchor="ctr" anchorCtr="0"/>
          <a:lstStyle>
            <a:lvl1pPr>
              <a:defRPr sz="2700"/>
            </a:lvl1pPr>
          </a:lstStyle>
          <a:p>
            <a:r>
              <a:rPr lang="en-US"/>
              <a:t>Click to edit Master title style</a:t>
            </a:r>
          </a:p>
        </p:txBody>
      </p:sp>
      <p:sp>
        <p:nvSpPr>
          <p:cNvPr id="11" name="Content Placeholder 7">
            <a:extLst>
              <a:ext uri="{FF2B5EF4-FFF2-40B4-BE49-F238E27FC236}">
                <a16:creationId xmlns:a16="http://schemas.microsoft.com/office/drawing/2014/main" id="{339B4443-C049-7048-B669-D96AA62EB3FC}"/>
              </a:ext>
            </a:extLst>
          </p:cNvPr>
          <p:cNvSpPr>
            <a:spLocks noGrp="1"/>
          </p:cNvSpPr>
          <p:nvPr>
            <p:ph sz="quarter" idx="14"/>
          </p:nvPr>
        </p:nvSpPr>
        <p:spPr>
          <a:xfrm>
            <a:off x="5198806" y="1309423"/>
            <a:ext cx="3316544" cy="2742606"/>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F344C30E-EFBC-7F44-825E-04BE12FFDBFF}"/>
              </a:ext>
            </a:extLst>
          </p:cNvPr>
          <p:cNvGrpSpPr>
            <a:grpSpLocks noChangeAspect="1"/>
          </p:cNvGrpSpPr>
          <p:nvPr userDrawn="1"/>
        </p:nvGrpSpPr>
        <p:grpSpPr>
          <a:xfrm>
            <a:off x="-2" y="4505446"/>
            <a:ext cx="9144002" cy="640851"/>
            <a:chOff x="-6" y="5718713"/>
            <a:chExt cx="12192002" cy="1139290"/>
          </a:xfrm>
        </p:grpSpPr>
        <p:pic>
          <p:nvPicPr>
            <p:cNvPr id="20" name="Picture 19">
              <a:extLst>
                <a:ext uri="{FF2B5EF4-FFF2-40B4-BE49-F238E27FC236}">
                  <a16:creationId xmlns:a16="http://schemas.microsoft.com/office/drawing/2014/main" id="{EB66EB35-1ECE-504B-BA58-F16343FCCC8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21" name="Rectangle 20">
              <a:extLst>
                <a:ext uri="{FF2B5EF4-FFF2-40B4-BE49-F238E27FC236}">
                  <a16:creationId xmlns:a16="http://schemas.microsoft.com/office/drawing/2014/main" id="{6D38DC5C-5D17-5C44-B0EE-E88154CC2DF4}"/>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22" name="TextBox 21">
            <a:extLst>
              <a:ext uri="{FF2B5EF4-FFF2-40B4-BE49-F238E27FC236}">
                <a16:creationId xmlns:a16="http://schemas.microsoft.com/office/drawing/2014/main" id="{4142F3D2-CB91-F04F-9173-2EB2C39EFBBB}"/>
              </a:ext>
            </a:extLst>
          </p:cNvPr>
          <p:cNvSpPr txBox="1">
            <a:spLocks noChangeAspect="1"/>
          </p:cNvSpPr>
          <p:nvPr userDrawn="1"/>
        </p:nvSpPr>
        <p:spPr>
          <a:xfrm>
            <a:off x="8670798" y="4955693"/>
            <a:ext cx="422910" cy="178960"/>
          </a:xfrm>
          <a:prstGeom prst="rect">
            <a:avLst/>
          </a:prstGeom>
          <a:noFill/>
        </p:spPr>
        <p:txBody>
          <a:bodyPr wrap="square" rtlCol="0">
            <a:spAutoFit/>
          </a:bodyPr>
          <a:lstStyle/>
          <a:p>
            <a:pPr algn="r" defTabSz="685766"/>
            <a:fld id="{99143485-D163-204E-B555-CA63111AF4AE}" type="slidenum">
              <a:rPr lang="en-US" sz="563" smtClean="0">
                <a:solidFill>
                  <a:srgbClr val="FFFFFF"/>
                </a:solidFill>
                <a:latin typeface="Arial" panose="020B0604020202020204"/>
              </a:rPr>
              <a:pPr algn="r" defTabSz="685766"/>
              <a:t>‹#›</a:t>
            </a:fld>
            <a:endParaRPr lang="en-US" sz="563">
              <a:solidFill>
                <a:srgbClr val="FFFFFF"/>
              </a:solidFill>
              <a:latin typeface="Arial" panose="020B0604020202020204"/>
            </a:endParaRPr>
          </a:p>
        </p:txBody>
      </p:sp>
      <p:sp>
        <p:nvSpPr>
          <p:cNvPr id="10" name="Content Placeholder 2">
            <a:extLst>
              <a:ext uri="{FF2B5EF4-FFF2-40B4-BE49-F238E27FC236}">
                <a16:creationId xmlns:a16="http://schemas.microsoft.com/office/drawing/2014/main" id="{DE406585-F28A-474E-8740-E06AFE21D080}"/>
              </a:ext>
            </a:extLst>
          </p:cNvPr>
          <p:cNvSpPr>
            <a:spLocks noGrp="1"/>
          </p:cNvSpPr>
          <p:nvPr>
            <p:ph sz="quarter" idx="16" hasCustomPrompt="1"/>
          </p:nvPr>
        </p:nvSpPr>
        <p:spPr>
          <a:xfrm>
            <a:off x="0" y="0"/>
            <a:ext cx="4800600" cy="5143500"/>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932737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 Text 6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70F49A-4555-2F45-A36D-448408290969}"/>
              </a:ext>
            </a:extLst>
          </p:cNvPr>
          <p:cNvSpPr>
            <a:spLocks noGrp="1"/>
          </p:cNvSpPr>
          <p:nvPr>
            <p:ph type="title"/>
          </p:nvPr>
        </p:nvSpPr>
        <p:spPr>
          <a:xfrm>
            <a:off x="5198806" y="273845"/>
            <a:ext cx="3316544" cy="994172"/>
          </a:xfrm>
          <a:prstGeom prst="rect">
            <a:avLst/>
          </a:prstGeom>
        </p:spPr>
        <p:txBody>
          <a:bodyPr anchor="ctr" anchorCtr="0"/>
          <a:lstStyle>
            <a:lvl1pPr>
              <a:defRPr sz="2700"/>
            </a:lvl1pPr>
          </a:lstStyle>
          <a:p>
            <a:r>
              <a:rPr lang="en-US"/>
              <a:t>Click to edit Master title style</a:t>
            </a:r>
          </a:p>
        </p:txBody>
      </p:sp>
      <p:sp>
        <p:nvSpPr>
          <p:cNvPr id="11" name="Content Placeholder 7">
            <a:extLst>
              <a:ext uri="{FF2B5EF4-FFF2-40B4-BE49-F238E27FC236}">
                <a16:creationId xmlns:a16="http://schemas.microsoft.com/office/drawing/2014/main" id="{339B4443-C049-7048-B669-D96AA62EB3FC}"/>
              </a:ext>
            </a:extLst>
          </p:cNvPr>
          <p:cNvSpPr>
            <a:spLocks noGrp="1"/>
          </p:cNvSpPr>
          <p:nvPr>
            <p:ph sz="quarter" idx="14"/>
          </p:nvPr>
        </p:nvSpPr>
        <p:spPr>
          <a:xfrm>
            <a:off x="5198806" y="1309423"/>
            <a:ext cx="3316544" cy="2742606"/>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Placeholder 3">
            <a:extLst>
              <a:ext uri="{FF2B5EF4-FFF2-40B4-BE49-F238E27FC236}">
                <a16:creationId xmlns:a16="http://schemas.microsoft.com/office/drawing/2014/main" id="{EFCBB595-171D-E543-8351-F06C7468D66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4937760" cy="5143500"/>
          </a:xfrm>
          <a:prstGeom prst="rect">
            <a:avLst/>
          </a:prstGeom>
        </p:spPr>
      </p:pic>
    </p:spTree>
    <p:extLst>
      <p:ext uri="{BB962C8B-B14F-4D97-AF65-F5344CB8AC3E}">
        <p14:creationId xmlns:p14="http://schemas.microsoft.com/office/powerpoint/2010/main" val="699861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8B3CB0F-2DF0-4041-8AA4-19B7403E902C}"/>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2" name="Content Placeholder 2">
            <a:extLst>
              <a:ext uri="{FF2B5EF4-FFF2-40B4-BE49-F238E27FC236}">
                <a16:creationId xmlns:a16="http://schemas.microsoft.com/office/drawing/2014/main" id="{2531C4F7-16F9-FF41-84E9-3606A9537231}"/>
              </a:ext>
            </a:extLst>
          </p:cNvPr>
          <p:cNvSpPr>
            <a:spLocks noGrp="1"/>
          </p:cNvSpPr>
          <p:nvPr>
            <p:ph sz="quarter" idx="16" hasCustomPrompt="1"/>
          </p:nvPr>
        </p:nvSpPr>
        <p:spPr>
          <a:xfrm>
            <a:off x="0" y="1759508"/>
            <a:ext cx="9144000" cy="2232837"/>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83198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2">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8AAF857-EB06-5348-8AC3-6DD7A4F24110}"/>
              </a:ext>
            </a:extLst>
          </p:cNvPr>
          <p:cNvSpPr>
            <a:spLocks noGrp="1"/>
          </p:cNvSpPr>
          <p:nvPr>
            <p:ph sz="quarter" idx="16" hasCustomPrompt="1"/>
          </p:nvPr>
        </p:nvSpPr>
        <p:spPr>
          <a:xfrm>
            <a:off x="0" y="1610834"/>
            <a:ext cx="9144000" cy="3532666"/>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6" name="Title 1">
            <a:extLst>
              <a:ext uri="{FF2B5EF4-FFF2-40B4-BE49-F238E27FC236}">
                <a16:creationId xmlns:a16="http://schemas.microsoft.com/office/drawing/2014/main" id="{CA35B6D2-B052-8646-84AC-C84188C5EBB2}"/>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Tree>
    <p:extLst>
      <p:ext uri="{BB962C8B-B14F-4D97-AF65-F5344CB8AC3E}">
        <p14:creationId xmlns:p14="http://schemas.microsoft.com/office/powerpoint/2010/main" val="235790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9DE9FD2-BE36-034E-ACA7-625A69F98EFB}"/>
              </a:ext>
            </a:extLst>
          </p:cNvPr>
          <p:cNvSpPr>
            <a:spLocks noGrp="1"/>
          </p:cNvSpPr>
          <p:nvPr>
            <p:ph type="title"/>
          </p:nvPr>
        </p:nvSpPr>
        <p:spPr>
          <a:xfrm>
            <a:off x="628650" y="2803200"/>
            <a:ext cx="7886700" cy="994172"/>
          </a:xfrm>
          <a:prstGeom prst="rect">
            <a:avLst/>
          </a:prstGeom>
        </p:spPr>
        <p:txBody>
          <a:bodyPr anchor="ctr" anchorCtr="0"/>
          <a:lstStyle>
            <a:lvl1pPr>
              <a:defRPr sz="2100"/>
            </a:lvl1pPr>
          </a:lstStyle>
          <a:p>
            <a:r>
              <a:rPr lang="en-US"/>
              <a:t>Click to edit Master title style</a:t>
            </a:r>
          </a:p>
        </p:txBody>
      </p:sp>
      <p:sp>
        <p:nvSpPr>
          <p:cNvPr id="10" name="Content Placeholder 2">
            <a:extLst>
              <a:ext uri="{FF2B5EF4-FFF2-40B4-BE49-F238E27FC236}">
                <a16:creationId xmlns:a16="http://schemas.microsoft.com/office/drawing/2014/main" id="{B4EF46BC-C8D9-A346-9315-7FB62CAB2C5C}"/>
              </a:ext>
            </a:extLst>
          </p:cNvPr>
          <p:cNvSpPr>
            <a:spLocks noGrp="1"/>
          </p:cNvSpPr>
          <p:nvPr>
            <p:ph sz="quarter" idx="16" hasCustomPrompt="1"/>
          </p:nvPr>
        </p:nvSpPr>
        <p:spPr>
          <a:xfrm>
            <a:off x="0" y="0"/>
            <a:ext cx="9144000" cy="2232837"/>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537837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ultiple Images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816457-52A7-2441-88E1-0B2127996908}"/>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2" name="Content Placeholder 2">
            <a:extLst>
              <a:ext uri="{FF2B5EF4-FFF2-40B4-BE49-F238E27FC236}">
                <a16:creationId xmlns:a16="http://schemas.microsoft.com/office/drawing/2014/main" id="{481C0E46-25C5-9E4B-8CF8-579F772D005B}"/>
              </a:ext>
            </a:extLst>
          </p:cNvPr>
          <p:cNvSpPr>
            <a:spLocks noGrp="1"/>
          </p:cNvSpPr>
          <p:nvPr>
            <p:ph sz="quarter" idx="18" hasCustomPrompt="1"/>
          </p:nvPr>
        </p:nvSpPr>
        <p:spPr>
          <a:xfrm>
            <a:off x="1114425" y="1796794"/>
            <a:ext cx="2132410" cy="2132410"/>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7" name="Content Placeholder 2">
            <a:extLst>
              <a:ext uri="{FF2B5EF4-FFF2-40B4-BE49-F238E27FC236}">
                <a16:creationId xmlns:a16="http://schemas.microsoft.com/office/drawing/2014/main" id="{3E3E718C-A543-4E4C-8DCB-7D9EC3627D23}"/>
              </a:ext>
            </a:extLst>
          </p:cNvPr>
          <p:cNvSpPr>
            <a:spLocks noGrp="1"/>
          </p:cNvSpPr>
          <p:nvPr>
            <p:ph sz="quarter" idx="19" hasCustomPrompt="1"/>
          </p:nvPr>
        </p:nvSpPr>
        <p:spPr>
          <a:xfrm>
            <a:off x="3461146" y="1796793"/>
            <a:ext cx="2132410" cy="2132410"/>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1CD4D22-A265-BA46-890C-D4F3567E459D}"/>
              </a:ext>
            </a:extLst>
          </p:cNvPr>
          <p:cNvSpPr>
            <a:spLocks noGrp="1"/>
          </p:cNvSpPr>
          <p:nvPr>
            <p:ph sz="quarter" idx="20" hasCustomPrompt="1"/>
          </p:nvPr>
        </p:nvSpPr>
        <p:spPr>
          <a:xfrm>
            <a:off x="5807867" y="1796793"/>
            <a:ext cx="2132410" cy="2132410"/>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421406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ultiple Images 2">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E79C95B-D5AC-744A-8AD1-62C422AD450F}"/>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9" name="Content Placeholder 2">
            <a:extLst>
              <a:ext uri="{FF2B5EF4-FFF2-40B4-BE49-F238E27FC236}">
                <a16:creationId xmlns:a16="http://schemas.microsoft.com/office/drawing/2014/main" id="{5AFFA98F-558F-AB41-B31F-1515739E00B0}"/>
              </a:ext>
            </a:extLst>
          </p:cNvPr>
          <p:cNvSpPr>
            <a:spLocks noGrp="1"/>
          </p:cNvSpPr>
          <p:nvPr>
            <p:ph sz="quarter" idx="18" hasCustomPrompt="1"/>
          </p:nvPr>
        </p:nvSpPr>
        <p:spPr>
          <a:xfrm>
            <a:off x="944753" y="1655509"/>
            <a:ext cx="1485992" cy="10223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1" name="Content Placeholder 2">
            <a:extLst>
              <a:ext uri="{FF2B5EF4-FFF2-40B4-BE49-F238E27FC236}">
                <a16:creationId xmlns:a16="http://schemas.microsoft.com/office/drawing/2014/main" id="{06940DBB-EBA9-C44D-8F57-7444016F83BD}"/>
              </a:ext>
            </a:extLst>
          </p:cNvPr>
          <p:cNvSpPr>
            <a:spLocks noGrp="1"/>
          </p:cNvSpPr>
          <p:nvPr>
            <p:ph sz="quarter" idx="19" hasCustomPrompt="1"/>
          </p:nvPr>
        </p:nvSpPr>
        <p:spPr>
          <a:xfrm>
            <a:off x="2887941" y="1652102"/>
            <a:ext cx="1485992" cy="10223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D60361DA-46E4-7E45-8A18-AE598359A51F}"/>
              </a:ext>
            </a:extLst>
          </p:cNvPr>
          <p:cNvSpPr>
            <a:spLocks noGrp="1"/>
          </p:cNvSpPr>
          <p:nvPr>
            <p:ph sz="quarter" idx="20" hasCustomPrompt="1"/>
          </p:nvPr>
        </p:nvSpPr>
        <p:spPr>
          <a:xfrm>
            <a:off x="4800599" y="1652102"/>
            <a:ext cx="1485992" cy="10223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7" name="Content Placeholder 2">
            <a:extLst>
              <a:ext uri="{FF2B5EF4-FFF2-40B4-BE49-F238E27FC236}">
                <a16:creationId xmlns:a16="http://schemas.microsoft.com/office/drawing/2014/main" id="{16DD71F8-C1C8-8148-8764-F6B45305BBFC}"/>
              </a:ext>
            </a:extLst>
          </p:cNvPr>
          <p:cNvSpPr>
            <a:spLocks noGrp="1"/>
          </p:cNvSpPr>
          <p:nvPr>
            <p:ph sz="quarter" idx="21" hasCustomPrompt="1"/>
          </p:nvPr>
        </p:nvSpPr>
        <p:spPr>
          <a:xfrm>
            <a:off x="6713257" y="1652102"/>
            <a:ext cx="1485992" cy="10223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8" name="Content Placeholder 2">
            <a:extLst>
              <a:ext uri="{FF2B5EF4-FFF2-40B4-BE49-F238E27FC236}">
                <a16:creationId xmlns:a16="http://schemas.microsoft.com/office/drawing/2014/main" id="{9ACEA0BF-BFBC-A446-BCE0-640CAD97358D}"/>
              </a:ext>
            </a:extLst>
          </p:cNvPr>
          <p:cNvSpPr>
            <a:spLocks noGrp="1"/>
          </p:cNvSpPr>
          <p:nvPr>
            <p:ph sz="quarter" idx="22" hasCustomPrompt="1"/>
          </p:nvPr>
        </p:nvSpPr>
        <p:spPr>
          <a:xfrm>
            <a:off x="944753" y="3128822"/>
            <a:ext cx="1485992" cy="10223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9" name="Content Placeholder 2">
            <a:extLst>
              <a:ext uri="{FF2B5EF4-FFF2-40B4-BE49-F238E27FC236}">
                <a16:creationId xmlns:a16="http://schemas.microsoft.com/office/drawing/2014/main" id="{FBD14D61-C3A8-1644-A6D0-FEB4340C60E8}"/>
              </a:ext>
            </a:extLst>
          </p:cNvPr>
          <p:cNvSpPr>
            <a:spLocks noGrp="1"/>
          </p:cNvSpPr>
          <p:nvPr>
            <p:ph sz="quarter" idx="23" hasCustomPrompt="1"/>
          </p:nvPr>
        </p:nvSpPr>
        <p:spPr>
          <a:xfrm>
            <a:off x="2887941" y="3125416"/>
            <a:ext cx="1485992" cy="10223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30" name="Content Placeholder 2">
            <a:extLst>
              <a:ext uri="{FF2B5EF4-FFF2-40B4-BE49-F238E27FC236}">
                <a16:creationId xmlns:a16="http://schemas.microsoft.com/office/drawing/2014/main" id="{79432FB1-0231-3341-8C80-564EE37838E8}"/>
              </a:ext>
            </a:extLst>
          </p:cNvPr>
          <p:cNvSpPr>
            <a:spLocks noGrp="1"/>
          </p:cNvSpPr>
          <p:nvPr>
            <p:ph sz="quarter" idx="24" hasCustomPrompt="1"/>
          </p:nvPr>
        </p:nvSpPr>
        <p:spPr>
          <a:xfrm>
            <a:off x="4800599" y="3125416"/>
            <a:ext cx="1485992" cy="10223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31" name="Content Placeholder 2">
            <a:extLst>
              <a:ext uri="{FF2B5EF4-FFF2-40B4-BE49-F238E27FC236}">
                <a16:creationId xmlns:a16="http://schemas.microsoft.com/office/drawing/2014/main" id="{F5B29837-3959-6649-AC73-8C53004F5D00}"/>
              </a:ext>
            </a:extLst>
          </p:cNvPr>
          <p:cNvSpPr>
            <a:spLocks noGrp="1"/>
          </p:cNvSpPr>
          <p:nvPr>
            <p:ph sz="quarter" idx="25" hasCustomPrompt="1"/>
          </p:nvPr>
        </p:nvSpPr>
        <p:spPr>
          <a:xfrm>
            <a:off x="6713257" y="3125416"/>
            <a:ext cx="1485992" cy="1022387"/>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528037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ultiple Images 3">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C432DDC-AF11-CC42-80A0-8BBC1AA4EA04}"/>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6" name="Content Placeholder 2">
            <a:extLst>
              <a:ext uri="{FF2B5EF4-FFF2-40B4-BE49-F238E27FC236}">
                <a16:creationId xmlns:a16="http://schemas.microsoft.com/office/drawing/2014/main" id="{9F5C3113-7E73-AF48-A287-8E67424AEBA7}"/>
              </a:ext>
            </a:extLst>
          </p:cNvPr>
          <p:cNvSpPr>
            <a:spLocks noGrp="1"/>
          </p:cNvSpPr>
          <p:nvPr>
            <p:ph sz="quarter" idx="18" hasCustomPrompt="1"/>
          </p:nvPr>
        </p:nvSpPr>
        <p:spPr>
          <a:xfrm>
            <a:off x="1162345" y="1642946"/>
            <a:ext cx="2180780" cy="1378062"/>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F89C0236-4CD4-3B4D-B891-3E4A089CE9A2}"/>
              </a:ext>
            </a:extLst>
          </p:cNvPr>
          <p:cNvSpPr>
            <a:spLocks noGrp="1"/>
          </p:cNvSpPr>
          <p:nvPr>
            <p:ph sz="quarter" idx="19" hasCustomPrompt="1"/>
          </p:nvPr>
        </p:nvSpPr>
        <p:spPr>
          <a:xfrm>
            <a:off x="3397005" y="1642947"/>
            <a:ext cx="2801777" cy="1378062"/>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3" name="Content Placeholder 2">
            <a:extLst>
              <a:ext uri="{FF2B5EF4-FFF2-40B4-BE49-F238E27FC236}">
                <a16:creationId xmlns:a16="http://schemas.microsoft.com/office/drawing/2014/main" id="{AF222D8C-D49E-D041-B2B7-4D459C3B1692}"/>
              </a:ext>
            </a:extLst>
          </p:cNvPr>
          <p:cNvSpPr>
            <a:spLocks noGrp="1"/>
          </p:cNvSpPr>
          <p:nvPr>
            <p:ph sz="quarter" idx="20" hasCustomPrompt="1"/>
          </p:nvPr>
        </p:nvSpPr>
        <p:spPr>
          <a:xfrm>
            <a:off x="6252660" y="1642946"/>
            <a:ext cx="1682561" cy="1378062"/>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4" name="Content Placeholder 2">
            <a:extLst>
              <a:ext uri="{FF2B5EF4-FFF2-40B4-BE49-F238E27FC236}">
                <a16:creationId xmlns:a16="http://schemas.microsoft.com/office/drawing/2014/main" id="{3E750AA5-95F0-374F-993D-5A1109681118}"/>
              </a:ext>
            </a:extLst>
          </p:cNvPr>
          <p:cNvSpPr>
            <a:spLocks noGrp="1"/>
          </p:cNvSpPr>
          <p:nvPr>
            <p:ph sz="quarter" idx="21" hasCustomPrompt="1"/>
          </p:nvPr>
        </p:nvSpPr>
        <p:spPr>
          <a:xfrm>
            <a:off x="4656239" y="3068921"/>
            <a:ext cx="3278981" cy="1391985"/>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5" name="Content Placeholder 2">
            <a:extLst>
              <a:ext uri="{FF2B5EF4-FFF2-40B4-BE49-F238E27FC236}">
                <a16:creationId xmlns:a16="http://schemas.microsoft.com/office/drawing/2014/main" id="{F8201029-69FA-C94D-8070-C41C6BF9C415}"/>
              </a:ext>
            </a:extLst>
          </p:cNvPr>
          <p:cNvSpPr>
            <a:spLocks noGrp="1"/>
          </p:cNvSpPr>
          <p:nvPr>
            <p:ph sz="quarter" idx="22" hasCustomPrompt="1"/>
          </p:nvPr>
        </p:nvSpPr>
        <p:spPr>
          <a:xfrm>
            <a:off x="2909534" y="3068921"/>
            <a:ext cx="1687748" cy="1391985"/>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6" name="Content Placeholder 2">
            <a:extLst>
              <a:ext uri="{FF2B5EF4-FFF2-40B4-BE49-F238E27FC236}">
                <a16:creationId xmlns:a16="http://schemas.microsoft.com/office/drawing/2014/main" id="{4DAD3E60-6AD9-834E-AFB3-D26FC137640E}"/>
              </a:ext>
            </a:extLst>
          </p:cNvPr>
          <p:cNvSpPr>
            <a:spLocks noGrp="1"/>
          </p:cNvSpPr>
          <p:nvPr>
            <p:ph sz="quarter" idx="23" hasCustomPrompt="1"/>
          </p:nvPr>
        </p:nvSpPr>
        <p:spPr>
          <a:xfrm>
            <a:off x="1162345" y="3068920"/>
            <a:ext cx="1693311" cy="1391985"/>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99061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ultiple Items 4">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22EB0E7-E427-634B-9252-9860104F71F2}"/>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20" name="Content Placeholder 2">
            <a:extLst>
              <a:ext uri="{FF2B5EF4-FFF2-40B4-BE49-F238E27FC236}">
                <a16:creationId xmlns:a16="http://schemas.microsoft.com/office/drawing/2014/main" id="{95A90C16-37ED-9E49-9A51-6FEE3C5DB117}"/>
              </a:ext>
            </a:extLst>
          </p:cNvPr>
          <p:cNvSpPr>
            <a:spLocks noGrp="1"/>
          </p:cNvSpPr>
          <p:nvPr>
            <p:ph sz="quarter" idx="18" hasCustomPrompt="1"/>
          </p:nvPr>
        </p:nvSpPr>
        <p:spPr>
          <a:xfrm>
            <a:off x="-38100" y="2223144"/>
            <a:ext cx="1828800" cy="18392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7C38765C-6CDA-3B45-A930-BE4435E4F3B8}"/>
              </a:ext>
            </a:extLst>
          </p:cNvPr>
          <p:cNvSpPr>
            <a:spLocks noGrp="1"/>
          </p:cNvSpPr>
          <p:nvPr>
            <p:ph sz="quarter" idx="19" hasCustomPrompt="1"/>
          </p:nvPr>
        </p:nvSpPr>
        <p:spPr>
          <a:xfrm>
            <a:off x="1790700" y="2223144"/>
            <a:ext cx="1828800" cy="18392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3" name="Content Placeholder 2">
            <a:extLst>
              <a:ext uri="{FF2B5EF4-FFF2-40B4-BE49-F238E27FC236}">
                <a16:creationId xmlns:a16="http://schemas.microsoft.com/office/drawing/2014/main" id="{225C1FED-FD1E-914A-879B-478BB8C3472C}"/>
              </a:ext>
            </a:extLst>
          </p:cNvPr>
          <p:cNvSpPr>
            <a:spLocks noGrp="1"/>
          </p:cNvSpPr>
          <p:nvPr>
            <p:ph sz="quarter" idx="20" hasCustomPrompt="1"/>
          </p:nvPr>
        </p:nvSpPr>
        <p:spPr>
          <a:xfrm>
            <a:off x="3640373" y="2223144"/>
            <a:ext cx="1828800" cy="18392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4" name="Content Placeholder 2">
            <a:extLst>
              <a:ext uri="{FF2B5EF4-FFF2-40B4-BE49-F238E27FC236}">
                <a16:creationId xmlns:a16="http://schemas.microsoft.com/office/drawing/2014/main" id="{19E36603-A2B4-F242-980E-83AABA88D6B3}"/>
              </a:ext>
            </a:extLst>
          </p:cNvPr>
          <p:cNvSpPr>
            <a:spLocks noGrp="1"/>
          </p:cNvSpPr>
          <p:nvPr>
            <p:ph sz="quarter" idx="21" hasCustomPrompt="1"/>
          </p:nvPr>
        </p:nvSpPr>
        <p:spPr>
          <a:xfrm>
            <a:off x="5490047" y="2212657"/>
            <a:ext cx="1828800" cy="183928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5" name="Content Placeholder 2">
            <a:extLst>
              <a:ext uri="{FF2B5EF4-FFF2-40B4-BE49-F238E27FC236}">
                <a16:creationId xmlns:a16="http://schemas.microsoft.com/office/drawing/2014/main" id="{D963C75F-316E-D645-AA91-42610079D5C1}"/>
              </a:ext>
            </a:extLst>
          </p:cNvPr>
          <p:cNvSpPr>
            <a:spLocks noGrp="1"/>
          </p:cNvSpPr>
          <p:nvPr>
            <p:ph sz="quarter" idx="22" hasCustomPrompt="1"/>
          </p:nvPr>
        </p:nvSpPr>
        <p:spPr>
          <a:xfrm>
            <a:off x="7339720" y="2212657"/>
            <a:ext cx="1828800" cy="1839287"/>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63676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nly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CF5EA-47DE-6D49-80D9-C9580820B048}"/>
              </a:ext>
            </a:extLst>
          </p:cNvPr>
          <p:cNvSpPr/>
          <p:nvPr/>
        </p:nvSpPr>
        <p:spPr>
          <a:xfrm>
            <a:off x="0" y="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63FAA9C3-104F-AD46-8DF5-E41A5ABD7A1F}"/>
              </a:ext>
            </a:extLst>
          </p:cNvPr>
          <p:cNvSpPr/>
          <p:nvPr userDrawn="1"/>
        </p:nvSpPr>
        <p:spPr>
          <a:xfrm>
            <a:off x="0" y="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itle 1">
            <a:extLst>
              <a:ext uri="{FF2B5EF4-FFF2-40B4-BE49-F238E27FC236}">
                <a16:creationId xmlns:a16="http://schemas.microsoft.com/office/drawing/2014/main" id="{CA3FF4BE-C9E2-9F41-A554-6F3798D89EDA}"/>
              </a:ext>
            </a:extLst>
          </p:cNvPr>
          <p:cNvSpPr>
            <a:spLocks noGrp="1"/>
          </p:cNvSpPr>
          <p:nvPr>
            <p:ph type="title"/>
          </p:nvPr>
        </p:nvSpPr>
        <p:spPr>
          <a:xfrm>
            <a:off x="628650" y="273845"/>
            <a:ext cx="7886700" cy="994172"/>
          </a:xfrm>
          <a:prstGeom prst="rect">
            <a:avLst/>
          </a:prstGeom>
        </p:spPr>
        <p:txBody>
          <a:bodyPr anchor="ctr" anchorCtr="0"/>
          <a:lstStyle>
            <a:lvl1pPr>
              <a:defRPr sz="2700">
                <a:solidFill>
                  <a:schemeClr val="accent2"/>
                </a:solidFill>
              </a:defRPr>
            </a:lvl1pPr>
          </a:lstStyle>
          <a:p>
            <a:r>
              <a:rPr lang="en-US"/>
              <a:t>Click to edit Master title style</a:t>
            </a:r>
          </a:p>
        </p:txBody>
      </p:sp>
      <p:sp>
        <p:nvSpPr>
          <p:cNvPr id="10" name="Content Placeholder 7">
            <a:extLst>
              <a:ext uri="{FF2B5EF4-FFF2-40B4-BE49-F238E27FC236}">
                <a16:creationId xmlns:a16="http://schemas.microsoft.com/office/drawing/2014/main" id="{C4C2E9DB-CC5C-CB49-91CE-96E713D0A15C}"/>
              </a:ext>
            </a:extLst>
          </p:cNvPr>
          <p:cNvSpPr>
            <a:spLocks noGrp="1"/>
          </p:cNvSpPr>
          <p:nvPr>
            <p:ph sz="quarter" idx="12"/>
          </p:nvPr>
        </p:nvSpPr>
        <p:spPr>
          <a:xfrm>
            <a:off x="628651" y="1285280"/>
            <a:ext cx="7895657" cy="3068362"/>
          </a:xfrm>
          <a:prstGeom prst="rect">
            <a:avLst/>
          </a:prstGeom>
        </p:spPr>
        <p:txBody>
          <a:bodyPr/>
          <a:lstStyle>
            <a:lvl1pPr marL="128588" indent="-128588">
              <a:buFontTx/>
              <a:buBlip>
                <a:blip r:embed="rId2"/>
              </a:buBlip>
              <a:defRPr sz="2100" b="0" i="0">
                <a:solidFill>
                  <a:schemeClr val="bg1"/>
                </a:solidFill>
                <a:latin typeface="Cambria" panose="02040503050406030204" pitchFamily="18" charset="0"/>
              </a:defRPr>
            </a:lvl1pPr>
            <a:lvl2pPr marL="385763" indent="-128588">
              <a:buFontTx/>
              <a:buBlip>
                <a:blip r:embed="rId2"/>
              </a:buBlip>
              <a:defRPr sz="2100" b="0" i="0">
                <a:solidFill>
                  <a:schemeClr val="bg1"/>
                </a:solidFill>
                <a:latin typeface="Cambria" panose="02040503050406030204" pitchFamily="18" charset="0"/>
              </a:defRPr>
            </a:lvl2pPr>
            <a:lvl3pPr marL="642938" indent="-128588">
              <a:buFontTx/>
              <a:buBlip>
                <a:blip r:embed="rId2"/>
              </a:buBlip>
              <a:defRPr sz="1500" b="0" i="0">
                <a:solidFill>
                  <a:schemeClr val="bg1"/>
                </a:solidFill>
                <a:latin typeface="Cambria" panose="02040503050406030204" pitchFamily="18" charset="0"/>
              </a:defRPr>
            </a:lvl3pPr>
            <a:lvl4pPr marL="900113" indent="-128588">
              <a:buFontTx/>
              <a:buBlip>
                <a:blip r:embed="rId2"/>
              </a:buBlip>
              <a:defRPr sz="1200" b="0" i="0">
                <a:solidFill>
                  <a:schemeClr val="bg1"/>
                </a:solidFill>
                <a:latin typeface="Cambria" panose="02040503050406030204" pitchFamily="18" charset="0"/>
              </a:defRPr>
            </a:lvl4pPr>
            <a:lvl5pPr marL="1157288" indent="-128588">
              <a:buFontTx/>
              <a:buBlip>
                <a:blip r:embed="rId2"/>
              </a:buBlip>
              <a:defRPr sz="1200" b="0" i="0">
                <a:solidFill>
                  <a:schemeClr val="bg1"/>
                </a:solidFill>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Logo&#10;&#10;Description automatically generated">
            <a:extLst>
              <a:ext uri="{FF2B5EF4-FFF2-40B4-BE49-F238E27FC236}">
                <a16:creationId xmlns:a16="http://schemas.microsoft.com/office/drawing/2014/main" id="{8827F20D-10BC-B145-BE8F-CF0A6D747A5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4" y="4555332"/>
            <a:ext cx="1591957" cy="511969"/>
          </a:xfrm>
          <a:prstGeom prst="rect">
            <a:avLst/>
          </a:prstGeom>
        </p:spPr>
      </p:pic>
      <p:sp>
        <p:nvSpPr>
          <p:cNvPr id="14" name="TextBox 13">
            <a:extLst>
              <a:ext uri="{FF2B5EF4-FFF2-40B4-BE49-F238E27FC236}">
                <a16:creationId xmlns:a16="http://schemas.microsoft.com/office/drawing/2014/main" id="{2F48C829-7AE8-B542-820E-73C7D73506F0}"/>
              </a:ext>
            </a:extLst>
          </p:cNvPr>
          <p:cNvSpPr txBox="1">
            <a:spLocks noChangeAspect="1"/>
          </p:cNvSpPr>
          <p:nvPr userDrawn="1"/>
        </p:nvSpPr>
        <p:spPr>
          <a:xfrm>
            <a:off x="8670798" y="4955693"/>
            <a:ext cx="422910" cy="178960"/>
          </a:xfrm>
          <a:prstGeom prst="rect">
            <a:avLst/>
          </a:prstGeom>
          <a:noFill/>
        </p:spPr>
        <p:txBody>
          <a:bodyPr wrap="square" rtlCol="0">
            <a:spAutoFit/>
          </a:bodyPr>
          <a:lstStyle/>
          <a:p>
            <a:pPr algn="r" defTabSz="685766"/>
            <a:fld id="{99143485-D163-204E-B555-CA63111AF4AE}" type="slidenum">
              <a:rPr lang="en-US" sz="563" smtClean="0">
                <a:solidFill>
                  <a:srgbClr val="FFFFFF"/>
                </a:solidFill>
                <a:latin typeface="Arial" panose="020B0604020202020204"/>
              </a:rPr>
              <a:pPr algn="r" defTabSz="685766"/>
              <a:t>‹#›</a:t>
            </a:fld>
            <a:endParaRPr lang="en-US" sz="563">
              <a:solidFill>
                <a:srgbClr val="FFFFFF"/>
              </a:solidFill>
              <a:latin typeface="Arial" panose="020B0604020202020204"/>
            </a:endParaRPr>
          </a:p>
        </p:txBody>
      </p:sp>
    </p:spTree>
    <p:extLst>
      <p:ext uri="{BB962C8B-B14F-4D97-AF65-F5344CB8AC3E}">
        <p14:creationId xmlns:p14="http://schemas.microsoft.com/office/powerpoint/2010/main" val="919970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le Images 4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22EB0E7-E427-634B-9252-9860104F71F2}"/>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pic>
        <p:nvPicPr>
          <p:cNvPr id="46" name="Picture Placeholder 4">
            <a:extLst>
              <a:ext uri="{FF2B5EF4-FFF2-40B4-BE49-F238E27FC236}">
                <a16:creationId xmlns:a16="http://schemas.microsoft.com/office/drawing/2014/main" id="{8877E87D-0D7F-2846-9D5C-2F34DB6B26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984637"/>
            <a:ext cx="1828800" cy="1371600"/>
          </a:xfrm>
          <a:prstGeom prst="rect">
            <a:avLst/>
          </a:prstGeom>
        </p:spPr>
      </p:pic>
      <p:pic>
        <p:nvPicPr>
          <p:cNvPr id="47" name="Picture Placeholder 9">
            <a:extLst>
              <a:ext uri="{FF2B5EF4-FFF2-40B4-BE49-F238E27FC236}">
                <a16:creationId xmlns:a16="http://schemas.microsoft.com/office/drawing/2014/main" id="{E431C397-2770-EB4A-B455-AA168695F6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31"/>
          <a:stretch/>
        </p:blipFill>
        <p:spPr>
          <a:xfrm>
            <a:off x="1828800" y="1984637"/>
            <a:ext cx="1828800" cy="1371600"/>
          </a:xfrm>
          <a:prstGeom prst="rect">
            <a:avLst/>
          </a:prstGeom>
        </p:spPr>
      </p:pic>
      <p:pic>
        <p:nvPicPr>
          <p:cNvPr id="48" name="Picture Placeholder 13">
            <a:extLst>
              <a:ext uri="{FF2B5EF4-FFF2-40B4-BE49-F238E27FC236}">
                <a16:creationId xmlns:a16="http://schemas.microsoft.com/office/drawing/2014/main" id="{66E95970-5EA8-B64F-8E8F-2778163BA82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657600" y="1984637"/>
            <a:ext cx="1828800" cy="1371600"/>
          </a:xfrm>
          <a:prstGeom prst="rect">
            <a:avLst/>
          </a:prstGeom>
        </p:spPr>
      </p:pic>
      <p:pic>
        <p:nvPicPr>
          <p:cNvPr id="49" name="Picture Placeholder 17" descr="A picture containing outdoor, rain, water, small&#10;&#10;Description automatically generated">
            <a:extLst>
              <a:ext uri="{FF2B5EF4-FFF2-40B4-BE49-F238E27FC236}">
                <a16:creationId xmlns:a16="http://schemas.microsoft.com/office/drawing/2014/main" id="{5289E840-174C-424E-BCDE-1D151532DFA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486400" y="1984637"/>
            <a:ext cx="1828800" cy="1371600"/>
          </a:xfrm>
          <a:prstGeom prst="rect">
            <a:avLst/>
          </a:prstGeom>
        </p:spPr>
      </p:pic>
      <p:pic>
        <p:nvPicPr>
          <p:cNvPr id="50" name="Picture Placeholder 15">
            <a:extLst>
              <a:ext uri="{FF2B5EF4-FFF2-40B4-BE49-F238E27FC236}">
                <a16:creationId xmlns:a16="http://schemas.microsoft.com/office/drawing/2014/main" id="{7232D2CC-D16E-F843-81BE-F2DFCAB252F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315200" y="1984637"/>
            <a:ext cx="1828800" cy="1371600"/>
          </a:xfrm>
          <a:prstGeom prst="rect">
            <a:avLst/>
          </a:prstGeom>
        </p:spPr>
      </p:pic>
      <p:sp>
        <p:nvSpPr>
          <p:cNvPr id="51" name="Rectangle 50">
            <a:extLst>
              <a:ext uri="{FF2B5EF4-FFF2-40B4-BE49-F238E27FC236}">
                <a16:creationId xmlns:a16="http://schemas.microsoft.com/office/drawing/2014/main" id="{FF52805A-5407-DE4B-95DB-73CFCC255C80}"/>
              </a:ext>
            </a:extLst>
          </p:cNvPr>
          <p:cNvSpPr/>
          <p:nvPr userDrawn="1"/>
        </p:nvSpPr>
        <p:spPr>
          <a:xfrm>
            <a:off x="5486400" y="1984229"/>
            <a:ext cx="1828800" cy="13716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Text Placeholder 2">
            <a:extLst>
              <a:ext uri="{FF2B5EF4-FFF2-40B4-BE49-F238E27FC236}">
                <a16:creationId xmlns:a16="http://schemas.microsoft.com/office/drawing/2014/main" id="{8CCDD3E7-8692-4647-9896-45246461F705}"/>
              </a:ext>
            </a:extLst>
          </p:cNvPr>
          <p:cNvSpPr>
            <a:spLocks noGrp="1"/>
          </p:cNvSpPr>
          <p:nvPr userDrawn="1">
            <p:ph type="body" sz="quarter" idx="10" hasCustomPrompt="1"/>
          </p:nvPr>
        </p:nvSpPr>
        <p:spPr>
          <a:xfrm>
            <a:off x="5486400" y="2419350"/>
            <a:ext cx="1828800" cy="257175"/>
          </a:xfrm>
          <a:prstGeom prst="rect">
            <a:avLst/>
          </a:prstGeom>
        </p:spPr>
        <p:txBody>
          <a:bodyPr/>
          <a:lstStyle>
            <a:lvl1pPr marL="0" indent="0" algn="ctr">
              <a:buNone/>
              <a:defRPr sz="1200" b="1">
                <a:solidFill>
                  <a:schemeClr val="bg1"/>
                </a:solidFill>
              </a:defRPr>
            </a:lvl1pPr>
            <a:lvl2pPr>
              <a:defRPr sz="1050"/>
            </a:lvl2pPr>
            <a:lvl3pPr>
              <a:defRPr sz="1050"/>
            </a:lvl3pPr>
            <a:lvl4pPr>
              <a:defRPr sz="1050"/>
            </a:lvl4pPr>
            <a:lvl5pPr>
              <a:defRPr sz="1050"/>
            </a:lvl5pPr>
          </a:lstStyle>
          <a:p>
            <a:pPr lvl="0"/>
            <a:r>
              <a:rPr lang="en-US"/>
              <a:t>Headline</a:t>
            </a:r>
          </a:p>
        </p:txBody>
      </p:sp>
      <p:sp>
        <p:nvSpPr>
          <p:cNvPr id="53" name="Text Placeholder 2">
            <a:extLst>
              <a:ext uri="{FF2B5EF4-FFF2-40B4-BE49-F238E27FC236}">
                <a16:creationId xmlns:a16="http://schemas.microsoft.com/office/drawing/2014/main" id="{450D0D36-B768-524E-8D91-0B83FA3B4E20}"/>
              </a:ext>
            </a:extLst>
          </p:cNvPr>
          <p:cNvSpPr>
            <a:spLocks noGrp="1"/>
          </p:cNvSpPr>
          <p:nvPr userDrawn="1">
            <p:ph type="body" sz="quarter" idx="11" hasCustomPrompt="1"/>
          </p:nvPr>
        </p:nvSpPr>
        <p:spPr>
          <a:xfrm>
            <a:off x="5499100" y="2686050"/>
            <a:ext cx="1828800" cy="257175"/>
          </a:xfrm>
          <a:prstGeom prst="rect">
            <a:avLst/>
          </a:prstGeom>
        </p:spPr>
        <p:txBody>
          <a:bodyPr/>
          <a:lstStyle>
            <a:lvl1pPr marL="0" indent="0" algn="ctr">
              <a:buNone/>
              <a:defRPr sz="900" b="0">
                <a:solidFill>
                  <a:schemeClr val="bg1"/>
                </a:solidFill>
              </a:defRPr>
            </a:lvl1pPr>
            <a:lvl2pPr>
              <a:defRPr sz="1050"/>
            </a:lvl2pPr>
            <a:lvl3pPr>
              <a:defRPr sz="1050"/>
            </a:lvl3pPr>
            <a:lvl4pPr>
              <a:defRPr sz="1050"/>
            </a:lvl4pPr>
            <a:lvl5pPr>
              <a:defRPr sz="1050"/>
            </a:lvl5pPr>
          </a:lstStyle>
          <a:p>
            <a:pPr lvl="0"/>
            <a:r>
              <a:rPr lang="en-US"/>
              <a:t>Add Text Here</a:t>
            </a:r>
          </a:p>
        </p:txBody>
      </p:sp>
    </p:spTree>
    <p:extLst>
      <p:ext uri="{BB962C8B-B14F-4D97-AF65-F5344CB8AC3E}">
        <p14:creationId xmlns:p14="http://schemas.microsoft.com/office/powerpoint/2010/main" val="742040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ultipl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78F2F1-33D2-2140-8402-47A3D6DB284C}"/>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6" name="Content Placeholder 2">
            <a:extLst>
              <a:ext uri="{FF2B5EF4-FFF2-40B4-BE49-F238E27FC236}">
                <a16:creationId xmlns:a16="http://schemas.microsoft.com/office/drawing/2014/main" id="{0CE068A0-102C-9046-94BE-4FA0E61965C7}"/>
              </a:ext>
            </a:extLst>
          </p:cNvPr>
          <p:cNvSpPr>
            <a:spLocks noGrp="1"/>
          </p:cNvSpPr>
          <p:nvPr>
            <p:ph sz="quarter" idx="16" hasCustomPrompt="1"/>
          </p:nvPr>
        </p:nvSpPr>
        <p:spPr>
          <a:xfrm>
            <a:off x="1092144" y="1724059"/>
            <a:ext cx="2253343" cy="2162141"/>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7" name="Content Placeholder 2">
            <a:extLst>
              <a:ext uri="{FF2B5EF4-FFF2-40B4-BE49-F238E27FC236}">
                <a16:creationId xmlns:a16="http://schemas.microsoft.com/office/drawing/2014/main" id="{C980E580-E77A-0047-AE70-35182BA08F7A}"/>
              </a:ext>
            </a:extLst>
          </p:cNvPr>
          <p:cNvSpPr>
            <a:spLocks noGrp="1"/>
          </p:cNvSpPr>
          <p:nvPr>
            <p:ph sz="quarter" idx="17" hasCustomPrompt="1"/>
          </p:nvPr>
        </p:nvSpPr>
        <p:spPr>
          <a:xfrm>
            <a:off x="3530458" y="1724059"/>
            <a:ext cx="2253343" cy="2162141"/>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67AAC31-EE7C-DE44-9170-87C87C507068}"/>
              </a:ext>
            </a:extLst>
          </p:cNvPr>
          <p:cNvSpPr>
            <a:spLocks noGrp="1"/>
          </p:cNvSpPr>
          <p:nvPr>
            <p:ph sz="quarter" idx="18" hasCustomPrompt="1"/>
          </p:nvPr>
        </p:nvSpPr>
        <p:spPr>
          <a:xfrm>
            <a:off x="5968773" y="1724059"/>
            <a:ext cx="2253343" cy="2162141"/>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418074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ultiple Images 5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78F2F1-33D2-2140-8402-47A3D6DB284C}"/>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pic>
        <p:nvPicPr>
          <p:cNvPr id="27" name="Picture Placeholder 5">
            <a:extLst>
              <a:ext uri="{FF2B5EF4-FFF2-40B4-BE49-F238E27FC236}">
                <a16:creationId xmlns:a16="http://schemas.microsoft.com/office/drawing/2014/main" id="{686F01EA-9437-C547-854C-D7E3890406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9007" y="1848751"/>
            <a:ext cx="2375341" cy="1709402"/>
          </a:xfrm>
          <a:prstGeom prst="rect">
            <a:avLst/>
          </a:prstGeom>
        </p:spPr>
      </p:pic>
      <p:pic>
        <p:nvPicPr>
          <p:cNvPr id="28" name="Picture Placeholder 18">
            <a:extLst>
              <a:ext uri="{FF2B5EF4-FFF2-40B4-BE49-F238E27FC236}">
                <a16:creationId xmlns:a16="http://schemas.microsoft.com/office/drawing/2014/main" id="{8101E442-B2A3-124E-8489-B2A495024B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84331" y="1848751"/>
            <a:ext cx="2375341" cy="1709402"/>
          </a:xfrm>
          <a:prstGeom prst="rect">
            <a:avLst/>
          </a:prstGeom>
        </p:spPr>
      </p:pic>
      <p:pic>
        <p:nvPicPr>
          <p:cNvPr id="29" name="Picture Placeholder 9">
            <a:extLst>
              <a:ext uri="{FF2B5EF4-FFF2-40B4-BE49-F238E27FC236}">
                <a16:creationId xmlns:a16="http://schemas.microsoft.com/office/drawing/2014/main" id="{88C1F6CD-03A9-6440-928B-F8EFAFE8337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19654" y="1848751"/>
            <a:ext cx="2375341" cy="1709402"/>
          </a:xfrm>
          <a:prstGeom prst="rect">
            <a:avLst/>
          </a:prstGeom>
        </p:spPr>
      </p:pic>
    </p:spTree>
    <p:extLst>
      <p:ext uri="{BB962C8B-B14F-4D97-AF65-F5344CB8AC3E}">
        <p14:creationId xmlns:p14="http://schemas.microsoft.com/office/powerpoint/2010/main" val="2950778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ultiple Images 6">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7CAD26-A78D-6842-8D1C-E1D3A44DCE45}"/>
              </a:ext>
            </a:extLst>
          </p:cNvPr>
          <p:cNvSpPr>
            <a:spLocks noGrp="1"/>
          </p:cNvSpPr>
          <p:nvPr>
            <p:ph sz="quarter" idx="14" hasCustomPrompt="1"/>
          </p:nvPr>
        </p:nvSpPr>
        <p:spPr>
          <a:xfrm>
            <a:off x="751384" y="1535010"/>
            <a:ext cx="1818841" cy="247893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0E877920-2F59-434F-8FC4-3EFDD92B62EE}"/>
              </a:ext>
            </a:extLst>
          </p:cNvPr>
          <p:cNvSpPr>
            <a:spLocks noGrp="1"/>
          </p:cNvSpPr>
          <p:nvPr>
            <p:ph sz="quarter" idx="15" hasCustomPrompt="1"/>
          </p:nvPr>
        </p:nvSpPr>
        <p:spPr>
          <a:xfrm>
            <a:off x="2672753" y="1535010"/>
            <a:ext cx="1818841" cy="247893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2BB94D75-F6DE-6A4D-9544-1C406CB08E8F}"/>
              </a:ext>
            </a:extLst>
          </p:cNvPr>
          <p:cNvSpPr>
            <a:spLocks noGrp="1"/>
          </p:cNvSpPr>
          <p:nvPr>
            <p:ph sz="quarter" idx="16" hasCustomPrompt="1"/>
          </p:nvPr>
        </p:nvSpPr>
        <p:spPr>
          <a:xfrm>
            <a:off x="4594122" y="1535010"/>
            <a:ext cx="1818841" cy="2478937"/>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20" name="Content Placeholder 2">
            <a:extLst>
              <a:ext uri="{FF2B5EF4-FFF2-40B4-BE49-F238E27FC236}">
                <a16:creationId xmlns:a16="http://schemas.microsoft.com/office/drawing/2014/main" id="{D9E35469-E1BF-4E46-8B7E-5665E96E9FBA}"/>
              </a:ext>
            </a:extLst>
          </p:cNvPr>
          <p:cNvSpPr>
            <a:spLocks noGrp="1"/>
          </p:cNvSpPr>
          <p:nvPr>
            <p:ph sz="quarter" idx="17" hasCustomPrompt="1"/>
          </p:nvPr>
        </p:nvSpPr>
        <p:spPr>
          <a:xfrm>
            <a:off x="6545202" y="1535010"/>
            <a:ext cx="1818841" cy="2478937"/>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764337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ultiple Images 6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03F135-2CD8-8C41-ACAC-E26FC8F48031}"/>
              </a:ext>
            </a:extLst>
          </p:cNvPr>
          <p:cNvGrpSpPr/>
          <p:nvPr userDrawn="1"/>
        </p:nvGrpSpPr>
        <p:grpSpPr>
          <a:xfrm>
            <a:off x="717023" y="1654015"/>
            <a:ext cx="7687390" cy="2044067"/>
            <a:chOff x="959069" y="1929295"/>
            <a:chExt cx="10123878" cy="3589234"/>
          </a:xfrm>
        </p:grpSpPr>
        <p:pic>
          <p:nvPicPr>
            <p:cNvPr id="47" name="Picture Placeholder 12">
              <a:extLst>
                <a:ext uri="{FF2B5EF4-FFF2-40B4-BE49-F238E27FC236}">
                  <a16:creationId xmlns:a16="http://schemas.microsoft.com/office/drawing/2014/main" id="{1BD0062D-5592-2241-99F3-730856527D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1929295"/>
              <a:ext cx="2425122" cy="3589234"/>
            </a:xfrm>
            <a:prstGeom prst="rect">
              <a:avLst/>
            </a:prstGeom>
          </p:spPr>
        </p:pic>
        <p:pic>
          <p:nvPicPr>
            <p:cNvPr id="48" name="Picture Placeholder 4">
              <a:extLst>
                <a:ext uri="{FF2B5EF4-FFF2-40B4-BE49-F238E27FC236}">
                  <a16:creationId xmlns:a16="http://schemas.microsoft.com/office/drawing/2014/main" id="{50B17C17-6BF1-0E4A-AA4E-E4BE3F565B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2347" y="1929295"/>
              <a:ext cx="2425122" cy="3589234"/>
            </a:xfrm>
            <a:prstGeom prst="rect">
              <a:avLst/>
            </a:prstGeom>
          </p:spPr>
        </p:pic>
        <p:pic>
          <p:nvPicPr>
            <p:cNvPr id="49" name="Picture Placeholder 9">
              <a:extLst>
                <a:ext uri="{FF2B5EF4-FFF2-40B4-BE49-F238E27FC236}">
                  <a16:creationId xmlns:a16="http://schemas.microsoft.com/office/drawing/2014/main" id="{9FF327C5-719D-3D4B-82B8-8EE7860401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4173" y="1929295"/>
              <a:ext cx="2425122" cy="3589234"/>
            </a:xfrm>
            <a:prstGeom prst="rect">
              <a:avLst/>
            </a:prstGeom>
          </p:spPr>
        </p:pic>
        <p:pic>
          <p:nvPicPr>
            <p:cNvPr id="50" name="Picture Placeholder 14">
              <a:extLst>
                <a:ext uri="{FF2B5EF4-FFF2-40B4-BE49-F238E27FC236}">
                  <a16:creationId xmlns:a16="http://schemas.microsoft.com/office/drawing/2014/main" id="{98790BD0-4AE9-E644-999B-020771D937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657825" y="1929295"/>
              <a:ext cx="2425122" cy="3589234"/>
            </a:xfrm>
            <a:prstGeom prst="rect">
              <a:avLst/>
            </a:prstGeom>
          </p:spPr>
        </p:pic>
        <p:sp>
          <p:nvSpPr>
            <p:cNvPr id="51" name="Rectangle 50">
              <a:extLst>
                <a:ext uri="{FF2B5EF4-FFF2-40B4-BE49-F238E27FC236}">
                  <a16:creationId xmlns:a16="http://schemas.microsoft.com/office/drawing/2014/main" id="{0E6F8153-31A8-304E-AB1C-629B9F8E176A}"/>
                </a:ext>
              </a:extLst>
            </p:cNvPr>
            <p:cNvSpPr/>
            <p:nvPr userDrawn="1"/>
          </p:nvSpPr>
          <p:spPr>
            <a:xfrm>
              <a:off x="959069" y="4297984"/>
              <a:ext cx="2438400" cy="122054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Rectangle 51">
              <a:extLst>
                <a:ext uri="{FF2B5EF4-FFF2-40B4-BE49-F238E27FC236}">
                  <a16:creationId xmlns:a16="http://schemas.microsoft.com/office/drawing/2014/main" id="{DB5B94E4-4369-3249-A725-193F8CCF1B93}"/>
                </a:ext>
              </a:extLst>
            </p:cNvPr>
            <p:cNvSpPr/>
            <p:nvPr userDrawn="1"/>
          </p:nvSpPr>
          <p:spPr>
            <a:xfrm>
              <a:off x="3520895" y="4297984"/>
              <a:ext cx="2438400" cy="1220545"/>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Rectangle 52">
              <a:extLst>
                <a:ext uri="{FF2B5EF4-FFF2-40B4-BE49-F238E27FC236}">
                  <a16:creationId xmlns:a16="http://schemas.microsoft.com/office/drawing/2014/main" id="{A7F3642A-D962-2F40-9810-E0FCBFA93FA2}"/>
                </a:ext>
              </a:extLst>
            </p:cNvPr>
            <p:cNvSpPr/>
            <p:nvPr userDrawn="1"/>
          </p:nvSpPr>
          <p:spPr>
            <a:xfrm>
              <a:off x="6082721" y="4297984"/>
              <a:ext cx="2438400" cy="1220545"/>
            </a:xfrm>
            <a:prstGeom prst="rect">
              <a:avLst/>
            </a:prstGeom>
            <a:solidFill>
              <a:schemeClr val="accent3">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Rectangle 53">
              <a:extLst>
                <a:ext uri="{FF2B5EF4-FFF2-40B4-BE49-F238E27FC236}">
                  <a16:creationId xmlns:a16="http://schemas.microsoft.com/office/drawing/2014/main" id="{AC42F8EB-061D-B044-B110-2E85E111EE94}"/>
                </a:ext>
              </a:extLst>
            </p:cNvPr>
            <p:cNvSpPr/>
            <p:nvPr userDrawn="1"/>
          </p:nvSpPr>
          <p:spPr>
            <a:xfrm>
              <a:off x="8644547" y="4297984"/>
              <a:ext cx="2438400" cy="1220545"/>
            </a:xfrm>
            <a:prstGeom prst="rect">
              <a:avLst/>
            </a:prstGeom>
            <a:solidFill>
              <a:schemeClr val="accent4">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3" name="Text Placeholder 2">
            <a:extLst>
              <a:ext uri="{FF2B5EF4-FFF2-40B4-BE49-F238E27FC236}">
                <a16:creationId xmlns:a16="http://schemas.microsoft.com/office/drawing/2014/main" id="{9B749DF3-7418-2846-B23C-AEAD93EFD45E}"/>
              </a:ext>
            </a:extLst>
          </p:cNvPr>
          <p:cNvSpPr>
            <a:spLocks noGrp="1"/>
          </p:cNvSpPr>
          <p:nvPr>
            <p:ph type="body" sz="quarter" idx="10" hasCustomPrompt="1"/>
          </p:nvPr>
        </p:nvSpPr>
        <p:spPr>
          <a:xfrm>
            <a:off x="953838" y="3116286"/>
            <a:ext cx="1360738" cy="346472"/>
          </a:xfrm>
          <a:prstGeom prst="rect">
            <a:avLst/>
          </a:prstGeom>
        </p:spPr>
        <p:txBody>
          <a:bodyPr/>
          <a:lstStyle>
            <a:lvl1pPr marL="0" indent="0" algn="ctr">
              <a:buNone/>
              <a:defRPr sz="1350" b="1">
                <a:solidFill>
                  <a:schemeClr val="bg1"/>
                </a:solidFill>
              </a:defRPr>
            </a:lvl1pPr>
          </a:lstStyle>
          <a:p>
            <a:pPr lvl="0"/>
            <a:r>
              <a:rPr lang="en-US"/>
              <a:t>Item One</a:t>
            </a:r>
          </a:p>
        </p:txBody>
      </p:sp>
      <p:sp>
        <p:nvSpPr>
          <p:cNvPr id="33" name="Text Placeholder 2">
            <a:extLst>
              <a:ext uri="{FF2B5EF4-FFF2-40B4-BE49-F238E27FC236}">
                <a16:creationId xmlns:a16="http://schemas.microsoft.com/office/drawing/2014/main" id="{86E7E489-174F-234D-999A-8B1C71DD1E6B}"/>
              </a:ext>
            </a:extLst>
          </p:cNvPr>
          <p:cNvSpPr>
            <a:spLocks noGrp="1"/>
          </p:cNvSpPr>
          <p:nvPr>
            <p:ph type="body" sz="quarter" idx="11" hasCustomPrompt="1"/>
          </p:nvPr>
        </p:nvSpPr>
        <p:spPr>
          <a:xfrm>
            <a:off x="953838" y="3421087"/>
            <a:ext cx="1360738" cy="236654"/>
          </a:xfrm>
          <a:prstGeom prst="rect">
            <a:avLst/>
          </a:prstGeom>
        </p:spPr>
        <p:txBody>
          <a:bodyPr/>
          <a:lstStyle>
            <a:lvl1pPr marL="0" indent="0" algn="ctr">
              <a:buNone/>
              <a:defRPr sz="788" b="0">
                <a:solidFill>
                  <a:schemeClr val="bg1"/>
                </a:solidFill>
              </a:defRPr>
            </a:lvl1pPr>
          </a:lstStyle>
          <a:p>
            <a:pPr lvl="0"/>
            <a:r>
              <a:rPr lang="en-US"/>
              <a:t>Add Text Here</a:t>
            </a:r>
          </a:p>
        </p:txBody>
      </p:sp>
      <p:sp>
        <p:nvSpPr>
          <p:cNvPr id="34" name="Text Placeholder 2">
            <a:extLst>
              <a:ext uri="{FF2B5EF4-FFF2-40B4-BE49-F238E27FC236}">
                <a16:creationId xmlns:a16="http://schemas.microsoft.com/office/drawing/2014/main" id="{51598859-504F-F442-864B-06E75A38240E}"/>
              </a:ext>
            </a:extLst>
          </p:cNvPr>
          <p:cNvSpPr>
            <a:spLocks noGrp="1"/>
          </p:cNvSpPr>
          <p:nvPr>
            <p:ph type="body" sz="quarter" idx="12" hasCustomPrompt="1"/>
          </p:nvPr>
        </p:nvSpPr>
        <p:spPr>
          <a:xfrm>
            <a:off x="2895257" y="3116286"/>
            <a:ext cx="1360738" cy="346472"/>
          </a:xfrm>
          <a:prstGeom prst="rect">
            <a:avLst/>
          </a:prstGeom>
        </p:spPr>
        <p:txBody>
          <a:bodyPr/>
          <a:lstStyle>
            <a:lvl1pPr marL="0" indent="0" algn="ctr">
              <a:buNone/>
              <a:defRPr sz="1350" b="1">
                <a:solidFill>
                  <a:schemeClr val="bg1"/>
                </a:solidFill>
              </a:defRPr>
            </a:lvl1pPr>
          </a:lstStyle>
          <a:p>
            <a:pPr lvl="0"/>
            <a:r>
              <a:rPr lang="en-US"/>
              <a:t>Item Two</a:t>
            </a:r>
          </a:p>
        </p:txBody>
      </p:sp>
      <p:sp>
        <p:nvSpPr>
          <p:cNvPr id="35" name="Text Placeholder 2">
            <a:extLst>
              <a:ext uri="{FF2B5EF4-FFF2-40B4-BE49-F238E27FC236}">
                <a16:creationId xmlns:a16="http://schemas.microsoft.com/office/drawing/2014/main" id="{8DB75FAF-95F7-044E-A905-BFD7E67D19DA}"/>
              </a:ext>
            </a:extLst>
          </p:cNvPr>
          <p:cNvSpPr>
            <a:spLocks noGrp="1"/>
          </p:cNvSpPr>
          <p:nvPr>
            <p:ph type="body" sz="quarter" idx="13" hasCustomPrompt="1"/>
          </p:nvPr>
        </p:nvSpPr>
        <p:spPr>
          <a:xfrm>
            <a:off x="2895257" y="3421087"/>
            <a:ext cx="1360738" cy="236654"/>
          </a:xfrm>
          <a:prstGeom prst="rect">
            <a:avLst/>
          </a:prstGeom>
        </p:spPr>
        <p:txBody>
          <a:bodyPr/>
          <a:lstStyle>
            <a:lvl1pPr marL="0" indent="0" algn="ctr">
              <a:buNone/>
              <a:defRPr sz="788" b="0">
                <a:solidFill>
                  <a:schemeClr val="bg1"/>
                </a:solidFill>
              </a:defRPr>
            </a:lvl1pPr>
          </a:lstStyle>
          <a:p>
            <a:pPr lvl="0"/>
            <a:r>
              <a:rPr lang="en-US"/>
              <a:t>Add Text Here</a:t>
            </a:r>
          </a:p>
        </p:txBody>
      </p:sp>
      <p:sp>
        <p:nvSpPr>
          <p:cNvPr id="36" name="Text Placeholder 2">
            <a:extLst>
              <a:ext uri="{FF2B5EF4-FFF2-40B4-BE49-F238E27FC236}">
                <a16:creationId xmlns:a16="http://schemas.microsoft.com/office/drawing/2014/main" id="{8BCC84B4-F91D-734B-903E-28C7DA0A38AD}"/>
              </a:ext>
            </a:extLst>
          </p:cNvPr>
          <p:cNvSpPr>
            <a:spLocks noGrp="1"/>
          </p:cNvSpPr>
          <p:nvPr>
            <p:ph type="body" sz="quarter" idx="14" hasCustomPrompt="1"/>
          </p:nvPr>
        </p:nvSpPr>
        <p:spPr>
          <a:xfrm>
            <a:off x="4855726" y="3106761"/>
            <a:ext cx="1360738" cy="346472"/>
          </a:xfrm>
          <a:prstGeom prst="rect">
            <a:avLst/>
          </a:prstGeom>
        </p:spPr>
        <p:txBody>
          <a:bodyPr/>
          <a:lstStyle>
            <a:lvl1pPr marL="0" indent="0" algn="ctr">
              <a:buNone/>
              <a:defRPr sz="1350" b="1">
                <a:solidFill>
                  <a:schemeClr val="bg1"/>
                </a:solidFill>
              </a:defRPr>
            </a:lvl1pPr>
          </a:lstStyle>
          <a:p>
            <a:pPr lvl="0"/>
            <a:r>
              <a:rPr lang="en-US"/>
              <a:t>Item Three</a:t>
            </a:r>
          </a:p>
        </p:txBody>
      </p:sp>
      <p:sp>
        <p:nvSpPr>
          <p:cNvPr id="37" name="Text Placeholder 2">
            <a:extLst>
              <a:ext uri="{FF2B5EF4-FFF2-40B4-BE49-F238E27FC236}">
                <a16:creationId xmlns:a16="http://schemas.microsoft.com/office/drawing/2014/main" id="{D03B97AC-C922-4D45-A218-87E86AE8C0B3}"/>
              </a:ext>
            </a:extLst>
          </p:cNvPr>
          <p:cNvSpPr>
            <a:spLocks noGrp="1"/>
          </p:cNvSpPr>
          <p:nvPr>
            <p:ph type="body" sz="quarter" idx="15" hasCustomPrompt="1"/>
          </p:nvPr>
        </p:nvSpPr>
        <p:spPr>
          <a:xfrm>
            <a:off x="4855726" y="3411562"/>
            <a:ext cx="1360738" cy="236654"/>
          </a:xfrm>
          <a:prstGeom prst="rect">
            <a:avLst/>
          </a:prstGeom>
        </p:spPr>
        <p:txBody>
          <a:bodyPr/>
          <a:lstStyle>
            <a:lvl1pPr marL="0" indent="0" algn="ctr">
              <a:buNone/>
              <a:defRPr sz="788" b="0">
                <a:solidFill>
                  <a:schemeClr val="bg1"/>
                </a:solidFill>
              </a:defRPr>
            </a:lvl1pPr>
          </a:lstStyle>
          <a:p>
            <a:pPr lvl="0"/>
            <a:r>
              <a:rPr lang="en-US"/>
              <a:t>Add Text Here</a:t>
            </a:r>
          </a:p>
        </p:txBody>
      </p:sp>
      <p:sp>
        <p:nvSpPr>
          <p:cNvPr id="38" name="Text Placeholder 2">
            <a:extLst>
              <a:ext uri="{FF2B5EF4-FFF2-40B4-BE49-F238E27FC236}">
                <a16:creationId xmlns:a16="http://schemas.microsoft.com/office/drawing/2014/main" id="{7FC6A0AC-C5E1-EE48-80FC-F53C1E2DA81F}"/>
              </a:ext>
            </a:extLst>
          </p:cNvPr>
          <p:cNvSpPr>
            <a:spLocks noGrp="1"/>
          </p:cNvSpPr>
          <p:nvPr>
            <p:ph type="body" sz="quarter" idx="16" hasCustomPrompt="1"/>
          </p:nvPr>
        </p:nvSpPr>
        <p:spPr>
          <a:xfrm>
            <a:off x="6787620" y="3097236"/>
            <a:ext cx="1360738" cy="346472"/>
          </a:xfrm>
          <a:prstGeom prst="rect">
            <a:avLst/>
          </a:prstGeom>
        </p:spPr>
        <p:txBody>
          <a:bodyPr/>
          <a:lstStyle>
            <a:lvl1pPr marL="0" indent="0" algn="ctr">
              <a:buNone/>
              <a:defRPr sz="1350" b="1">
                <a:solidFill>
                  <a:schemeClr val="bg1"/>
                </a:solidFill>
              </a:defRPr>
            </a:lvl1pPr>
          </a:lstStyle>
          <a:p>
            <a:pPr lvl="0"/>
            <a:r>
              <a:rPr lang="en-US"/>
              <a:t>Item Four</a:t>
            </a:r>
          </a:p>
        </p:txBody>
      </p:sp>
      <p:sp>
        <p:nvSpPr>
          <p:cNvPr id="39" name="Text Placeholder 2">
            <a:extLst>
              <a:ext uri="{FF2B5EF4-FFF2-40B4-BE49-F238E27FC236}">
                <a16:creationId xmlns:a16="http://schemas.microsoft.com/office/drawing/2014/main" id="{8E7B8DFC-9FA3-BD42-A215-6727F1EA08FA}"/>
              </a:ext>
            </a:extLst>
          </p:cNvPr>
          <p:cNvSpPr>
            <a:spLocks noGrp="1"/>
          </p:cNvSpPr>
          <p:nvPr>
            <p:ph type="body" sz="quarter" idx="17" hasCustomPrompt="1"/>
          </p:nvPr>
        </p:nvSpPr>
        <p:spPr>
          <a:xfrm>
            <a:off x="6787620" y="3402037"/>
            <a:ext cx="1360738" cy="236654"/>
          </a:xfrm>
          <a:prstGeom prst="rect">
            <a:avLst/>
          </a:prstGeom>
        </p:spPr>
        <p:txBody>
          <a:bodyPr/>
          <a:lstStyle>
            <a:lvl1pPr marL="0" indent="0" algn="ctr">
              <a:buNone/>
              <a:defRPr sz="788" b="0">
                <a:solidFill>
                  <a:schemeClr val="bg1"/>
                </a:solidFill>
              </a:defRPr>
            </a:lvl1pPr>
          </a:lstStyle>
          <a:p>
            <a:pPr lvl="0"/>
            <a:r>
              <a:rPr lang="en-US"/>
              <a:t>Add Text Here</a:t>
            </a:r>
          </a:p>
        </p:txBody>
      </p:sp>
    </p:spTree>
    <p:extLst>
      <p:ext uri="{BB962C8B-B14F-4D97-AF65-F5344CB8AC3E}">
        <p14:creationId xmlns:p14="http://schemas.microsoft.com/office/powerpoint/2010/main" val="2639067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Multiple Images 6A">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64ED3E9-770E-A043-B7A0-FC115470D8B6}"/>
              </a:ext>
            </a:extLst>
          </p:cNvPr>
          <p:cNvSpPr/>
          <p:nvPr userDrawn="1"/>
        </p:nvSpPr>
        <p:spPr>
          <a:xfrm>
            <a:off x="759643" y="1432561"/>
            <a:ext cx="1828800" cy="28436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ectangle 28">
            <a:extLst>
              <a:ext uri="{FF2B5EF4-FFF2-40B4-BE49-F238E27FC236}">
                <a16:creationId xmlns:a16="http://schemas.microsoft.com/office/drawing/2014/main" id="{F037D064-BAC4-DD46-8895-AACD64405D95}"/>
              </a:ext>
            </a:extLst>
          </p:cNvPr>
          <p:cNvSpPr/>
          <p:nvPr userDrawn="1"/>
        </p:nvSpPr>
        <p:spPr>
          <a:xfrm>
            <a:off x="2681012" y="1432561"/>
            <a:ext cx="1828800" cy="28436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1" name="Rectangle 30">
            <a:extLst>
              <a:ext uri="{FF2B5EF4-FFF2-40B4-BE49-F238E27FC236}">
                <a16:creationId xmlns:a16="http://schemas.microsoft.com/office/drawing/2014/main" id="{15E78248-D762-D84B-8AB8-0582FA3019AF}"/>
              </a:ext>
            </a:extLst>
          </p:cNvPr>
          <p:cNvSpPr/>
          <p:nvPr userDrawn="1"/>
        </p:nvSpPr>
        <p:spPr>
          <a:xfrm>
            <a:off x="4602382" y="1432561"/>
            <a:ext cx="1828800" cy="28436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Rectangle 31">
            <a:extLst>
              <a:ext uri="{FF2B5EF4-FFF2-40B4-BE49-F238E27FC236}">
                <a16:creationId xmlns:a16="http://schemas.microsoft.com/office/drawing/2014/main" id="{5F6775F2-D874-FA41-AF8F-6F55A8D7568F}"/>
              </a:ext>
            </a:extLst>
          </p:cNvPr>
          <p:cNvSpPr/>
          <p:nvPr userDrawn="1"/>
        </p:nvSpPr>
        <p:spPr>
          <a:xfrm>
            <a:off x="6523751" y="1432562"/>
            <a:ext cx="1828800" cy="28436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3" name="Text Placeholder 2">
            <a:extLst>
              <a:ext uri="{FF2B5EF4-FFF2-40B4-BE49-F238E27FC236}">
                <a16:creationId xmlns:a16="http://schemas.microsoft.com/office/drawing/2014/main" id="{9B749DF3-7418-2846-B23C-AEAD93EFD45E}"/>
              </a:ext>
            </a:extLst>
          </p:cNvPr>
          <p:cNvSpPr>
            <a:spLocks noGrp="1"/>
          </p:cNvSpPr>
          <p:nvPr>
            <p:ph type="body" sz="quarter" idx="10" hasCustomPrompt="1"/>
          </p:nvPr>
        </p:nvSpPr>
        <p:spPr>
          <a:xfrm>
            <a:off x="994179" y="2403749"/>
            <a:ext cx="1360738" cy="346472"/>
          </a:xfrm>
          <a:prstGeom prst="rect">
            <a:avLst/>
          </a:prstGeom>
        </p:spPr>
        <p:txBody>
          <a:bodyPr/>
          <a:lstStyle>
            <a:lvl1pPr marL="0" indent="0" algn="ctr">
              <a:buNone/>
              <a:defRPr sz="1350" b="1">
                <a:solidFill>
                  <a:schemeClr val="tx1"/>
                </a:solidFill>
              </a:defRPr>
            </a:lvl1pPr>
          </a:lstStyle>
          <a:p>
            <a:pPr lvl="0"/>
            <a:r>
              <a:rPr lang="en-US"/>
              <a:t>Item One</a:t>
            </a:r>
          </a:p>
        </p:txBody>
      </p:sp>
      <p:sp>
        <p:nvSpPr>
          <p:cNvPr id="33" name="Text Placeholder 2">
            <a:extLst>
              <a:ext uri="{FF2B5EF4-FFF2-40B4-BE49-F238E27FC236}">
                <a16:creationId xmlns:a16="http://schemas.microsoft.com/office/drawing/2014/main" id="{86E7E489-174F-234D-999A-8B1C71DD1E6B}"/>
              </a:ext>
            </a:extLst>
          </p:cNvPr>
          <p:cNvSpPr>
            <a:spLocks noGrp="1"/>
          </p:cNvSpPr>
          <p:nvPr>
            <p:ph type="body" sz="quarter" idx="11" hasCustomPrompt="1"/>
          </p:nvPr>
        </p:nvSpPr>
        <p:spPr>
          <a:xfrm>
            <a:off x="994179" y="2708549"/>
            <a:ext cx="1360738" cy="346472"/>
          </a:xfrm>
          <a:prstGeom prst="rect">
            <a:avLst/>
          </a:prstGeom>
        </p:spPr>
        <p:txBody>
          <a:bodyPr/>
          <a:lstStyle>
            <a:lvl1pPr marL="0" indent="0" algn="ctr">
              <a:buNone/>
              <a:defRPr sz="788" b="0">
                <a:solidFill>
                  <a:schemeClr val="bg1"/>
                </a:solidFill>
              </a:defRPr>
            </a:lvl1pPr>
          </a:lstStyle>
          <a:p>
            <a:pPr lvl="0"/>
            <a:r>
              <a:rPr lang="en-US"/>
              <a:t>Add Text Here</a:t>
            </a:r>
          </a:p>
        </p:txBody>
      </p:sp>
      <p:sp>
        <p:nvSpPr>
          <p:cNvPr id="34" name="Text Placeholder 2">
            <a:extLst>
              <a:ext uri="{FF2B5EF4-FFF2-40B4-BE49-F238E27FC236}">
                <a16:creationId xmlns:a16="http://schemas.microsoft.com/office/drawing/2014/main" id="{51598859-504F-F442-864B-06E75A38240E}"/>
              </a:ext>
            </a:extLst>
          </p:cNvPr>
          <p:cNvSpPr>
            <a:spLocks noGrp="1"/>
          </p:cNvSpPr>
          <p:nvPr>
            <p:ph type="body" sz="quarter" idx="12" hasCustomPrompt="1"/>
          </p:nvPr>
        </p:nvSpPr>
        <p:spPr>
          <a:xfrm>
            <a:off x="2908704" y="2403749"/>
            <a:ext cx="1360738" cy="346472"/>
          </a:xfrm>
          <a:prstGeom prst="rect">
            <a:avLst/>
          </a:prstGeom>
        </p:spPr>
        <p:txBody>
          <a:bodyPr/>
          <a:lstStyle>
            <a:lvl1pPr marL="0" indent="0" algn="ctr">
              <a:buNone/>
              <a:defRPr sz="1350" b="1">
                <a:solidFill>
                  <a:schemeClr val="tx1"/>
                </a:solidFill>
              </a:defRPr>
            </a:lvl1pPr>
          </a:lstStyle>
          <a:p>
            <a:pPr lvl="0"/>
            <a:r>
              <a:rPr lang="en-US"/>
              <a:t>Item Two</a:t>
            </a:r>
          </a:p>
        </p:txBody>
      </p:sp>
      <p:sp>
        <p:nvSpPr>
          <p:cNvPr id="35" name="Text Placeholder 2">
            <a:extLst>
              <a:ext uri="{FF2B5EF4-FFF2-40B4-BE49-F238E27FC236}">
                <a16:creationId xmlns:a16="http://schemas.microsoft.com/office/drawing/2014/main" id="{8DB75FAF-95F7-044E-A905-BFD7E67D19DA}"/>
              </a:ext>
            </a:extLst>
          </p:cNvPr>
          <p:cNvSpPr>
            <a:spLocks noGrp="1"/>
          </p:cNvSpPr>
          <p:nvPr>
            <p:ph type="body" sz="quarter" idx="13" hasCustomPrompt="1"/>
          </p:nvPr>
        </p:nvSpPr>
        <p:spPr>
          <a:xfrm>
            <a:off x="2908704" y="2708549"/>
            <a:ext cx="1360738" cy="346472"/>
          </a:xfrm>
          <a:prstGeom prst="rect">
            <a:avLst/>
          </a:prstGeom>
        </p:spPr>
        <p:txBody>
          <a:bodyPr/>
          <a:lstStyle>
            <a:lvl1pPr marL="0" indent="0" algn="ctr">
              <a:buNone/>
              <a:defRPr sz="788" b="0">
                <a:solidFill>
                  <a:schemeClr val="bg1"/>
                </a:solidFill>
              </a:defRPr>
            </a:lvl1pPr>
          </a:lstStyle>
          <a:p>
            <a:pPr lvl="0"/>
            <a:r>
              <a:rPr lang="en-US"/>
              <a:t>Add Text Here</a:t>
            </a:r>
          </a:p>
        </p:txBody>
      </p:sp>
      <p:sp>
        <p:nvSpPr>
          <p:cNvPr id="36" name="Text Placeholder 2">
            <a:extLst>
              <a:ext uri="{FF2B5EF4-FFF2-40B4-BE49-F238E27FC236}">
                <a16:creationId xmlns:a16="http://schemas.microsoft.com/office/drawing/2014/main" id="{8BCC84B4-F91D-734B-903E-28C7DA0A38AD}"/>
              </a:ext>
            </a:extLst>
          </p:cNvPr>
          <p:cNvSpPr>
            <a:spLocks noGrp="1"/>
          </p:cNvSpPr>
          <p:nvPr>
            <p:ph type="body" sz="quarter" idx="14" hasCustomPrompt="1"/>
          </p:nvPr>
        </p:nvSpPr>
        <p:spPr>
          <a:xfrm>
            <a:off x="4842279" y="2394224"/>
            <a:ext cx="1360738" cy="346472"/>
          </a:xfrm>
          <a:prstGeom prst="rect">
            <a:avLst/>
          </a:prstGeom>
        </p:spPr>
        <p:txBody>
          <a:bodyPr/>
          <a:lstStyle>
            <a:lvl1pPr marL="0" indent="0" algn="ctr">
              <a:buNone/>
              <a:defRPr sz="1350" b="1">
                <a:solidFill>
                  <a:schemeClr val="tx1"/>
                </a:solidFill>
              </a:defRPr>
            </a:lvl1pPr>
          </a:lstStyle>
          <a:p>
            <a:pPr lvl="0"/>
            <a:r>
              <a:rPr lang="en-US"/>
              <a:t>Item Three</a:t>
            </a:r>
          </a:p>
        </p:txBody>
      </p:sp>
      <p:sp>
        <p:nvSpPr>
          <p:cNvPr id="37" name="Text Placeholder 2">
            <a:extLst>
              <a:ext uri="{FF2B5EF4-FFF2-40B4-BE49-F238E27FC236}">
                <a16:creationId xmlns:a16="http://schemas.microsoft.com/office/drawing/2014/main" id="{D03B97AC-C922-4D45-A218-87E86AE8C0B3}"/>
              </a:ext>
            </a:extLst>
          </p:cNvPr>
          <p:cNvSpPr>
            <a:spLocks noGrp="1"/>
          </p:cNvSpPr>
          <p:nvPr>
            <p:ph type="body" sz="quarter" idx="15" hasCustomPrompt="1"/>
          </p:nvPr>
        </p:nvSpPr>
        <p:spPr>
          <a:xfrm>
            <a:off x="4842279" y="2699024"/>
            <a:ext cx="1360738" cy="346472"/>
          </a:xfrm>
          <a:prstGeom prst="rect">
            <a:avLst/>
          </a:prstGeom>
        </p:spPr>
        <p:txBody>
          <a:bodyPr/>
          <a:lstStyle>
            <a:lvl1pPr marL="0" indent="0" algn="ctr">
              <a:buNone/>
              <a:defRPr sz="788" b="0">
                <a:solidFill>
                  <a:schemeClr val="bg1"/>
                </a:solidFill>
              </a:defRPr>
            </a:lvl1pPr>
          </a:lstStyle>
          <a:p>
            <a:pPr lvl="0"/>
            <a:r>
              <a:rPr lang="en-US"/>
              <a:t>Add Text Here</a:t>
            </a:r>
          </a:p>
        </p:txBody>
      </p:sp>
      <p:sp>
        <p:nvSpPr>
          <p:cNvPr id="38" name="Text Placeholder 2">
            <a:extLst>
              <a:ext uri="{FF2B5EF4-FFF2-40B4-BE49-F238E27FC236}">
                <a16:creationId xmlns:a16="http://schemas.microsoft.com/office/drawing/2014/main" id="{7FC6A0AC-C5E1-EE48-80FC-F53C1E2DA81F}"/>
              </a:ext>
            </a:extLst>
          </p:cNvPr>
          <p:cNvSpPr>
            <a:spLocks noGrp="1"/>
          </p:cNvSpPr>
          <p:nvPr>
            <p:ph type="body" sz="quarter" idx="16" hasCustomPrompt="1"/>
          </p:nvPr>
        </p:nvSpPr>
        <p:spPr>
          <a:xfrm>
            <a:off x="6747279" y="2384699"/>
            <a:ext cx="1360738" cy="346472"/>
          </a:xfrm>
          <a:prstGeom prst="rect">
            <a:avLst/>
          </a:prstGeom>
        </p:spPr>
        <p:txBody>
          <a:bodyPr/>
          <a:lstStyle>
            <a:lvl1pPr marL="0" indent="0" algn="ctr">
              <a:buNone/>
              <a:defRPr sz="1350" b="1">
                <a:solidFill>
                  <a:schemeClr val="tx1"/>
                </a:solidFill>
              </a:defRPr>
            </a:lvl1pPr>
          </a:lstStyle>
          <a:p>
            <a:pPr lvl="0"/>
            <a:r>
              <a:rPr lang="en-US"/>
              <a:t>Item Four</a:t>
            </a:r>
          </a:p>
        </p:txBody>
      </p:sp>
      <p:sp>
        <p:nvSpPr>
          <p:cNvPr id="39" name="Text Placeholder 2">
            <a:extLst>
              <a:ext uri="{FF2B5EF4-FFF2-40B4-BE49-F238E27FC236}">
                <a16:creationId xmlns:a16="http://schemas.microsoft.com/office/drawing/2014/main" id="{8E7B8DFC-9FA3-BD42-A215-6727F1EA08FA}"/>
              </a:ext>
            </a:extLst>
          </p:cNvPr>
          <p:cNvSpPr>
            <a:spLocks noGrp="1"/>
          </p:cNvSpPr>
          <p:nvPr>
            <p:ph type="body" sz="quarter" idx="17" hasCustomPrompt="1"/>
          </p:nvPr>
        </p:nvSpPr>
        <p:spPr>
          <a:xfrm>
            <a:off x="6747279" y="2689499"/>
            <a:ext cx="1360738" cy="346472"/>
          </a:xfrm>
          <a:prstGeom prst="rect">
            <a:avLst/>
          </a:prstGeom>
        </p:spPr>
        <p:txBody>
          <a:bodyPr/>
          <a:lstStyle>
            <a:lvl1pPr marL="0" indent="0" algn="ctr">
              <a:buNone/>
              <a:defRPr sz="788" b="0">
                <a:solidFill>
                  <a:schemeClr val="bg1"/>
                </a:solidFill>
              </a:defRPr>
            </a:lvl1pPr>
          </a:lstStyle>
          <a:p>
            <a:pPr lvl="0"/>
            <a:r>
              <a:rPr lang="en-US"/>
              <a:t>Add Text Here</a:t>
            </a:r>
          </a:p>
        </p:txBody>
      </p:sp>
    </p:spTree>
    <p:extLst>
      <p:ext uri="{BB962C8B-B14F-4D97-AF65-F5344CB8AC3E}">
        <p14:creationId xmlns:p14="http://schemas.microsoft.com/office/powerpoint/2010/main" val="667464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cxnSp>
        <p:nvCxnSpPr>
          <p:cNvPr id="12" name="Straight Connector 11">
            <a:extLst>
              <a:ext uri="{FF2B5EF4-FFF2-40B4-BE49-F238E27FC236}">
                <a16:creationId xmlns:a16="http://schemas.microsoft.com/office/drawing/2014/main" id="{696681E5-7577-CD43-A11B-5ACB27FA2A65}"/>
              </a:ext>
            </a:extLst>
          </p:cNvPr>
          <p:cNvCxnSpPr>
            <a:cxnSpLocks/>
          </p:cNvCxnSpPr>
          <p:nvPr/>
        </p:nvCxnSpPr>
        <p:spPr>
          <a:xfrm>
            <a:off x="0" y="2954908"/>
            <a:ext cx="9144000" cy="0"/>
          </a:xfrm>
          <a:prstGeom prst="line">
            <a:avLst/>
          </a:prstGeom>
          <a:ln>
            <a:solidFill>
              <a:schemeClr val="bg2">
                <a:lumMod val="75000"/>
              </a:schemeClr>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D126D0A3-F164-A54C-BDE0-5EE628087B7F}"/>
              </a:ext>
            </a:extLst>
          </p:cNvPr>
          <p:cNvCxnSpPr/>
          <p:nvPr/>
        </p:nvCxnSpPr>
        <p:spPr>
          <a:xfrm flipV="1">
            <a:off x="8322299" y="2951449"/>
            <a:ext cx="0" cy="616727"/>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92A9D41E-FC26-A640-9EA4-0693B4018A41}"/>
              </a:ext>
            </a:extLst>
          </p:cNvPr>
          <p:cNvCxnSpPr/>
          <p:nvPr/>
        </p:nvCxnSpPr>
        <p:spPr>
          <a:xfrm flipV="1">
            <a:off x="7334753" y="2334722"/>
            <a:ext cx="0" cy="616727"/>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467CDD00-5311-C240-9FFA-8F0C525540CB}"/>
              </a:ext>
            </a:extLst>
          </p:cNvPr>
          <p:cNvCxnSpPr/>
          <p:nvPr/>
        </p:nvCxnSpPr>
        <p:spPr>
          <a:xfrm flipV="1">
            <a:off x="3854987" y="2951449"/>
            <a:ext cx="0" cy="616727"/>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281C3821-7FA8-444C-9E6C-C59B520C6002}"/>
              </a:ext>
            </a:extLst>
          </p:cNvPr>
          <p:cNvCxnSpPr/>
          <p:nvPr/>
        </p:nvCxnSpPr>
        <p:spPr>
          <a:xfrm flipV="1">
            <a:off x="6261726" y="2946516"/>
            <a:ext cx="0" cy="616727"/>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D66746BD-F72D-5F4D-848D-30C86F25E27B}"/>
              </a:ext>
            </a:extLst>
          </p:cNvPr>
          <p:cNvCxnSpPr/>
          <p:nvPr/>
        </p:nvCxnSpPr>
        <p:spPr>
          <a:xfrm flipV="1">
            <a:off x="5171386" y="2334722"/>
            <a:ext cx="0" cy="616727"/>
          </a:xfrm>
          <a:prstGeom prst="line">
            <a:avLst/>
          </a:prstGeom>
          <a:ln>
            <a:solidFill>
              <a:schemeClr val="accent1">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42150BC3-75BA-3044-BBEE-560630D82FB5}"/>
              </a:ext>
            </a:extLst>
          </p:cNvPr>
          <p:cNvCxnSpPr/>
          <p:nvPr/>
        </p:nvCxnSpPr>
        <p:spPr>
          <a:xfrm flipV="1">
            <a:off x="3046448" y="2334723"/>
            <a:ext cx="0" cy="616727"/>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BB8490A0-AE7B-D547-8FD4-A78C93126ECC}"/>
              </a:ext>
            </a:extLst>
          </p:cNvPr>
          <p:cNvCxnSpPr/>
          <p:nvPr/>
        </p:nvCxnSpPr>
        <p:spPr>
          <a:xfrm flipV="1">
            <a:off x="1142826" y="2329789"/>
            <a:ext cx="0" cy="61672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C8FC069C-292B-5845-84B3-ACBA5778C73A}"/>
              </a:ext>
            </a:extLst>
          </p:cNvPr>
          <p:cNvCxnSpPr/>
          <p:nvPr/>
        </p:nvCxnSpPr>
        <p:spPr>
          <a:xfrm flipV="1">
            <a:off x="1975911" y="2946516"/>
            <a:ext cx="0" cy="616727"/>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26" name="Picture 25" descr="Shape, icon&#10;&#10;Description automatically generated">
            <a:extLst>
              <a:ext uri="{FF2B5EF4-FFF2-40B4-BE49-F238E27FC236}">
                <a16:creationId xmlns:a16="http://schemas.microsoft.com/office/drawing/2014/main" id="{3CDDB553-1122-064E-A568-DE22FFA554F8}"/>
              </a:ext>
            </a:extLst>
          </p:cNvPr>
          <p:cNvPicPr>
            <a:picLocks noChangeAspect="1"/>
          </p:cNvPicPr>
          <p:nvPr/>
        </p:nvPicPr>
        <p:blipFill>
          <a:blip r:embed="rId2"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009981" y="2825056"/>
            <a:ext cx="264155" cy="247851"/>
          </a:xfrm>
          <a:prstGeom prst="rect">
            <a:avLst/>
          </a:prstGeom>
          <a:solidFill>
            <a:schemeClr val="bg1"/>
          </a:solidFill>
        </p:spPr>
      </p:pic>
      <p:pic>
        <p:nvPicPr>
          <p:cNvPr id="27" name="Picture 26" descr="Shape, icon&#10;&#10;Description automatically generated">
            <a:extLst>
              <a:ext uri="{FF2B5EF4-FFF2-40B4-BE49-F238E27FC236}">
                <a16:creationId xmlns:a16="http://schemas.microsoft.com/office/drawing/2014/main" id="{07FFC6F4-A336-2247-AB04-79C0698ECB27}"/>
              </a:ext>
            </a:extLst>
          </p:cNvPr>
          <p:cNvPicPr>
            <a:picLocks noChangeAspect="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42874" y="2817656"/>
            <a:ext cx="264155" cy="247851"/>
          </a:xfrm>
          <a:prstGeom prst="rect">
            <a:avLst/>
          </a:prstGeom>
          <a:solidFill>
            <a:schemeClr val="bg1"/>
          </a:solidFill>
        </p:spPr>
      </p:pic>
      <p:pic>
        <p:nvPicPr>
          <p:cNvPr id="28" name="Picture 27" descr="Shape, icon&#10;&#10;Description automatically generated">
            <a:extLst>
              <a:ext uri="{FF2B5EF4-FFF2-40B4-BE49-F238E27FC236}">
                <a16:creationId xmlns:a16="http://schemas.microsoft.com/office/drawing/2014/main" id="{74A32F57-E2A2-AA48-9C4F-2C1DCB2E2C99}"/>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2914372" y="2827523"/>
            <a:ext cx="264155" cy="247851"/>
          </a:xfrm>
          <a:prstGeom prst="rect">
            <a:avLst/>
          </a:prstGeom>
          <a:solidFill>
            <a:schemeClr val="bg1"/>
          </a:solidFill>
        </p:spPr>
      </p:pic>
      <p:pic>
        <p:nvPicPr>
          <p:cNvPr id="29" name="Picture 28" descr="Shape, icon&#10;&#10;Description automatically generated">
            <a:extLst>
              <a:ext uri="{FF2B5EF4-FFF2-40B4-BE49-F238E27FC236}">
                <a16:creationId xmlns:a16="http://schemas.microsoft.com/office/drawing/2014/main" id="{A36C58E1-12B4-9D41-8561-2DB2FEDD1AD4}"/>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3716105" y="2830571"/>
            <a:ext cx="264155" cy="247851"/>
          </a:xfrm>
          <a:prstGeom prst="rect">
            <a:avLst/>
          </a:prstGeom>
          <a:solidFill>
            <a:schemeClr val="bg1"/>
          </a:solidFill>
        </p:spPr>
      </p:pic>
      <p:pic>
        <p:nvPicPr>
          <p:cNvPr id="30" name="Picture 29" descr="Shape, icon&#10;&#10;Description automatically generated">
            <a:extLst>
              <a:ext uri="{FF2B5EF4-FFF2-40B4-BE49-F238E27FC236}">
                <a16:creationId xmlns:a16="http://schemas.microsoft.com/office/drawing/2014/main" id="{15198170-4803-0046-A996-C2346DB827BF}"/>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5039310" y="2827522"/>
            <a:ext cx="264155" cy="247851"/>
          </a:xfrm>
          <a:prstGeom prst="rect">
            <a:avLst/>
          </a:prstGeom>
          <a:solidFill>
            <a:schemeClr val="bg1"/>
          </a:solidFill>
        </p:spPr>
      </p:pic>
      <p:pic>
        <p:nvPicPr>
          <p:cNvPr id="31" name="Picture 30" descr="Shape, icon&#10;&#10;Description automatically generated">
            <a:extLst>
              <a:ext uri="{FF2B5EF4-FFF2-40B4-BE49-F238E27FC236}">
                <a16:creationId xmlns:a16="http://schemas.microsoft.com/office/drawing/2014/main" id="{8334CA4E-8F31-644E-8169-AFC8C80B6485}"/>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6120125" y="2827522"/>
            <a:ext cx="264155" cy="247851"/>
          </a:xfrm>
          <a:prstGeom prst="rect">
            <a:avLst/>
          </a:prstGeom>
          <a:solidFill>
            <a:schemeClr val="bg1"/>
          </a:solidFill>
        </p:spPr>
      </p:pic>
      <p:pic>
        <p:nvPicPr>
          <p:cNvPr id="32" name="Picture 31" descr="Shape, icon&#10;&#10;Description automatically generated">
            <a:extLst>
              <a:ext uri="{FF2B5EF4-FFF2-40B4-BE49-F238E27FC236}">
                <a16:creationId xmlns:a16="http://schemas.microsoft.com/office/drawing/2014/main" id="{E3AA2BF8-78E4-8D44-A19E-1AD9477DA1AE}"/>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7202680" y="2830571"/>
            <a:ext cx="264155" cy="247851"/>
          </a:xfrm>
          <a:prstGeom prst="rect">
            <a:avLst/>
          </a:prstGeom>
          <a:solidFill>
            <a:schemeClr val="bg1"/>
          </a:solidFill>
        </p:spPr>
      </p:pic>
      <p:pic>
        <p:nvPicPr>
          <p:cNvPr id="33" name="Picture 32" descr="Shape, icon&#10;&#10;Description automatically generated">
            <a:extLst>
              <a:ext uri="{FF2B5EF4-FFF2-40B4-BE49-F238E27FC236}">
                <a16:creationId xmlns:a16="http://schemas.microsoft.com/office/drawing/2014/main" id="{5B620BF3-946B-A04E-AFB0-704642101328}"/>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8190224" y="2817656"/>
            <a:ext cx="264155" cy="247851"/>
          </a:xfrm>
          <a:prstGeom prst="rect">
            <a:avLst/>
          </a:prstGeom>
          <a:solidFill>
            <a:schemeClr val="bg1"/>
          </a:solidFill>
        </p:spPr>
      </p:pic>
      <p:sp>
        <p:nvSpPr>
          <p:cNvPr id="34" name="Oval 33">
            <a:extLst>
              <a:ext uri="{FF2B5EF4-FFF2-40B4-BE49-F238E27FC236}">
                <a16:creationId xmlns:a16="http://schemas.microsoft.com/office/drawing/2014/main" id="{85746B00-3533-1049-AC11-8A96679BC197}"/>
              </a:ext>
            </a:extLst>
          </p:cNvPr>
          <p:cNvSpPr/>
          <p:nvPr/>
        </p:nvSpPr>
        <p:spPr>
          <a:xfrm>
            <a:off x="1110195" y="2295460"/>
            <a:ext cx="63725" cy="63725"/>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35" name="Oval 34">
            <a:extLst>
              <a:ext uri="{FF2B5EF4-FFF2-40B4-BE49-F238E27FC236}">
                <a16:creationId xmlns:a16="http://schemas.microsoft.com/office/drawing/2014/main" id="{DC41E93A-C980-D94F-8D55-447EC1006B8F}"/>
              </a:ext>
            </a:extLst>
          </p:cNvPr>
          <p:cNvSpPr/>
          <p:nvPr/>
        </p:nvSpPr>
        <p:spPr>
          <a:xfrm>
            <a:off x="1944050" y="3556547"/>
            <a:ext cx="63725" cy="63725"/>
          </a:xfrm>
          <a:prstGeom prst="ellipse">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36" name="Oval 35">
            <a:extLst>
              <a:ext uri="{FF2B5EF4-FFF2-40B4-BE49-F238E27FC236}">
                <a16:creationId xmlns:a16="http://schemas.microsoft.com/office/drawing/2014/main" id="{3CA4A0A7-4E7F-BA43-A2FD-FF9569CEFEF7}"/>
              </a:ext>
            </a:extLst>
          </p:cNvPr>
          <p:cNvSpPr/>
          <p:nvPr/>
        </p:nvSpPr>
        <p:spPr>
          <a:xfrm>
            <a:off x="3014586" y="2295460"/>
            <a:ext cx="63725" cy="63725"/>
          </a:xfrm>
          <a:prstGeom prst="ellipse">
            <a:avLst/>
          </a:prstGeom>
          <a:solidFill>
            <a:schemeClr val="accent5">
              <a:lumMod val="60000"/>
              <a:lumOff val="40000"/>
            </a:schemeClr>
          </a:solidFill>
          <a:ln>
            <a:solidFill>
              <a:schemeClr val="accent5">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37" name="Oval 36">
            <a:extLst>
              <a:ext uri="{FF2B5EF4-FFF2-40B4-BE49-F238E27FC236}">
                <a16:creationId xmlns:a16="http://schemas.microsoft.com/office/drawing/2014/main" id="{909AAAAB-BA28-7E49-B925-FF49E03DB757}"/>
              </a:ext>
            </a:extLst>
          </p:cNvPr>
          <p:cNvSpPr/>
          <p:nvPr/>
        </p:nvSpPr>
        <p:spPr>
          <a:xfrm>
            <a:off x="3823126" y="3556546"/>
            <a:ext cx="63725" cy="63725"/>
          </a:xfrm>
          <a:prstGeom prst="ellipse">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38" name="Oval 37">
            <a:extLst>
              <a:ext uri="{FF2B5EF4-FFF2-40B4-BE49-F238E27FC236}">
                <a16:creationId xmlns:a16="http://schemas.microsoft.com/office/drawing/2014/main" id="{A3077FEE-4854-0A41-BB18-42590BEE9D4B}"/>
              </a:ext>
            </a:extLst>
          </p:cNvPr>
          <p:cNvSpPr/>
          <p:nvPr/>
        </p:nvSpPr>
        <p:spPr>
          <a:xfrm>
            <a:off x="5139524" y="2295459"/>
            <a:ext cx="63725" cy="63725"/>
          </a:xfrm>
          <a:prstGeom prst="ellipse">
            <a:avLst/>
          </a:prstGeom>
          <a:solidFill>
            <a:schemeClr val="accent1">
              <a:lumMod val="40000"/>
              <a:lumOff val="60000"/>
            </a:schemeClr>
          </a:solidFill>
          <a:ln>
            <a:solidFill>
              <a:schemeClr val="accent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39" name="Oval 38">
            <a:extLst>
              <a:ext uri="{FF2B5EF4-FFF2-40B4-BE49-F238E27FC236}">
                <a16:creationId xmlns:a16="http://schemas.microsoft.com/office/drawing/2014/main" id="{83BA51FC-A05A-9F49-A531-91C3B1C7B293}"/>
              </a:ext>
            </a:extLst>
          </p:cNvPr>
          <p:cNvSpPr/>
          <p:nvPr/>
        </p:nvSpPr>
        <p:spPr>
          <a:xfrm>
            <a:off x="6229865" y="3556546"/>
            <a:ext cx="63725" cy="63725"/>
          </a:xfrm>
          <a:prstGeom prst="ellipse">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40" name="Oval 39">
            <a:extLst>
              <a:ext uri="{FF2B5EF4-FFF2-40B4-BE49-F238E27FC236}">
                <a16:creationId xmlns:a16="http://schemas.microsoft.com/office/drawing/2014/main" id="{D5D3FD30-A075-EB4B-B323-C0396B0264FC}"/>
              </a:ext>
            </a:extLst>
          </p:cNvPr>
          <p:cNvSpPr/>
          <p:nvPr/>
        </p:nvSpPr>
        <p:spPr>
          <a:xfrm>
            <a:off x="7302893" y="2295458"/>
            <a:ext cx="63725" cy="63725"/>
          </a:xfrm>
          <a:prstGeom prst="ellipse">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41" name="Oval 40">
            <a:extLst>
              <a:ext uri="{FF2B5EF4-FFF2-40B4-BE49-F238E27FC236}">
                <a16:creationId xmlns:a16="http://schemas.microsoft.com/office/drawing/2014/main" id="{D5C4CD1F-E0BA-DC4D-8CD9-33BE79F50EB3}"/>
              </a:ext>
            </a:extLst>
          </p:cNvPr>
          <p:cNvSpPr/>
          <p:nvPr/>
        </p:nvSpPr>
        <p:spPr>
          <a:xfrm>
            <a:off x="8290439" y="3556546"/>
            <a:ext cx="63725" cy="63725"/>
          </a:xfrm>
          <a:prstGeom prst="ellipse">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cxnSp>
        <p:nvCxnSpPr>
          <p:cNvPr id="42" name="Straight Connector 41">
            <a:extLst>
              <a:ext uri="{FF2B5EF4-FFF2-40B4-BE49-F238E27FC236}">
                <a16:creationId xmlns:a16="http://schemas.microsoft.com/office/drawing/2014/main" id="{3AC68CD0-D271-394A-B2A1-FC0EA8B35771}"/>
              </a:ext>
            </a:extLst>
          </p:cNvPr>
          <p:cNvCxnSpPr>
            <a:cxnSpLocks/>
          </p:cNvCxnSpPr>
          <p:nvPr/>
        </p:nvCxnSpPr>
        <p:spPr>
          <a:xfrm flipV="1">
            <a:off x="761443" y="1416435"/>
            <a:ext cx="877683" cy="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4A4BE29D-1B37-454A-B3FF-F05B223DAD60}"/>
              </a:ext>
            </a:extLst>
          </p:cNvPr>
          <p:cNvCxnSpPr>
            <a:cxnSpLocks/>
          </p:cNvCxnSpPr>
          <p:nvPr/>
        </p:nvCxnSpPr>
        <p:spPr>
          <a:xfrm flipV="1">
            <a:off x="2633972" y="1416434"/>
            <a:ext cx="825375" cy="1"/>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EFFC4E46-115C-EE40-B46B-F54574081F5E}"/>
              </a:ext>
            </a:extLst>
          </p:cNvPr>
          <p:cNvCxnSpPr>
            <a:cxnSpLocks/>
          </p:cNvCxnSpPr>
          <p:nvPr/>
        </p:nvCxnSpPr>
        <p:spPr>
          <a:xfrm flipV="1">
            <a:off x="1563437" y="4151987"/>
            <a:ext cx="761225" cy="1"/>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00E9C4A3-E645-4142-979F-2E977B9AA0E9}"/>
              </a:ext>
            </a:extLst>
          </p:cNvPr>
          <p:cNvCxnSpPr>
            <a:cxnSpLocks/>
          </p:cNvCxnSpPr>
          <p:nvPr/>
        </p:nvCxnSpPr>
        <p:spPr>
          <a:xfrm flipV="1">
            <a:off x="3452146" y="4150738"/>
            <a:ext cx="867998" cy="2"/>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C7B1A3E2-7924-014C-8EE9-C289C57B12A3}"/>
              </a:ext>
            </a:extLst>
          </p:cNvPr>
          <p:cNvCxnSpPr>
            <a:cxnSpLocks/>
          </p:cNvCxnSpPr>
          <p:nvPr/>
        </p:nvCxnSpPr>
        <p:spPr>
          <a:xfrm flipV="1">
            <a:off x="5871587" y="4151987"/>
            <a:ext cx="839676" cy="2"/>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CB0E9BE9-3DCA-694F-82B5-42FE2955D8DC}"/>
              </a:ext>
            </a:extLst>
          </p:cNvPr>
          <p:cNvCxnSpPr>
            <a:cxnSpLocks/>
          </p:cNvCxnSpPr>
          <p:nvPr/>
        </p:nvCxnSpPr>
        <p:spPr>
          <a:xfrm flipV="1">
            <a:off x="7909824" y="4150740"/>
            <a:ext cx="851764" cy="1250"/>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5FAAFDB1-CF66-EB4A-ADA4-55E1E0DD1722}"/>
              </a:ext>
            </a:extLst>
          </p:cNvPr>
          <p:cNvCxnSpPr>
            <a:cxnSpLocks/>
          </p:cNvCxnSpPr>
          <p:nvPr/>
        </p:nvCxnSpPr>
        <p:spPr>
          <a:xfrm flipV="1">
            <a:off x="6922277" y="1416434"/>
            <a:ext cx="850832" cy="1"/>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008470FD-73E3-AE4F-A7C1-8A5AF5FD764E}"/>
              </a:ext>
            </a:extLst>
          </p:cNvPr>
          <p:cNvCxnSpPr>
            <a:cxnSpLocks/>
          </p:cNvCxnSpPr>
          <p:nvPr/>
        </p:nvCxnSpPr>
        <p:spPr>
          <a:xfrm flipV="1">
            <a:off x="4724205" y="1421047"/>
            <a:ext cx="830637" cy="1"/>
          </a:xfrm>
          <a:prstGeom prst="line">
            <a:avLst/>
          </a:prstGeom>
          <a:ln>
            <a:solidFill>
              <a:schemeClr val="accent2">
                <a:lumMod val="40000"/>
                <a:lumOff val="60000"/>
              </a:schemeClr>
            </a:solidFill>
          </a:ln>
        </p:spPr>
        <p:style>
          <a:lnRef idx="2">
            <a:schemeClr val="dk1"/>
          </a:lnRef>
          <a:fillRef idx="0">
            <a:schemeClr val="dk1"/>
          </a:fillRef>
          <a:effectRef idx="1">
            <a:schemeClr val="dk1"/>
          </a:effectRef>
          <a:fontRef idx="minor">
            <a:schemeClr val="tx1"/>
          </a:fontRef>
        </p:style>
      </p:cxnSp>
      <p:sp>
        <p:nvSpPr>
          <p:cNvPr id="99" name="Text Placeholder 2">
            <a:extLst>
              <a:ext uri="{FF2B5EF4-FFF2-40B4-BE49-F238E27FC236}">
                <a16:creationId xmlns:a16="http://schemas.microsoft.com/office/drawing/2014/main" id="{0499FE7A-A3B5-1E41-958C-384FC785F8CF}"/>
              </a:ext>
            </a:extLst>
          </p:cNvPr>
          <p:cNvSpPr>
            <a:spLocks noGrp="1"/>
          </p:cNvSpPr>
          <p:nvPr>
            <p:ph type="body" sz="quarter" idx="13" hasCustomPrompt="1"/>
          </p:nvPr>
        </p:nvSpPr>
        <p:spPr>
          <a:xfrm>
            <a:off x="519915" y="1455786"/>
            <a:ext cx="1360738" cy="346472"/>
          </a:xfrm>
          <a:prstGeom prst="rect">
            <a:avLst/>
          </a:prstGeom>
        </p:spPr>
        <p:txBody>
          <a:bodyPr/>
          <a:lstStyle>
            <a:lvl1pPr marL="0" indent="0" algn="ctr">
              <a:buNone/>
              <a:defRPr sz="900" b="0">
                <a:solidFill>
                  <a:schemeClr val="tx1"/>
                </a:solidFill>
              </a:defRPr>
            </a:lvl1pPr>
          </a:lstStyle>
          <a:p>
            <a:pPr lvl="0"/>
            <a:r>
              <a:rPr lang="en-US"/>
              <a:t>Add Text Here</a:t>
            </a:r>
          </a:p>
        </p:txBody>
      </p:sp>
      <p:sp>
        <p:nvSpPr>
          <p:cNvPr id="100" name="Text Placeholder 2">
            <a:extLst>
              <a:ext uri="{FF2B5EF4-FFF2-40B4-BE49-F238E27FC236}">
                <a16:creationId xmlns:a16="http://schemas.microsoft.com/office/drawing/2014/main" id="{B92633FE-BEA1-C245-9985-ED658238C08F}"/>
              </a:ext>
            </a:extLst>
          </p:cNvPr>
          <p:cNvSpPr>
            <a:spLocks noGrp="1"/>
          </p:cNvSpPr>
          <p:nvPr>
            <p:ph type="body" sz="quarter" idx="14" hasCustomPrompt="1"/>
          </p:nvPr>
        </p:nvSpPr>
        <p:spPr>
          <a:xfrm>
            <a:off x="2369118" y="1455786"/>
            <a:ext cx="1360738" cy="346472"/>
          </a:xfrm>
          <a:prstGeom prst="rect">
            <a:avLst/>
          </a:prstGeom>
        </p:spPr>
        <p:txBody>
          <a:bodyPr/>
          <a:lstStyle>
            <a:lvl1pPr marL="0" indent="0" algn="ctr">
              <a:buNone/>
              <a:defRPr sz="900" b="0">
                <a:solidFill>
                  <a:schemeClr val="tx1"/>
                </a:solidFill>
              </a:defRPr>
            </a:lvl1pPr>
          </a:lstStyle>
          <a:p>
            <a:pPr lvl="0"/>
            <a:r>
              <a:rPr lang="en-US"/>
              <a:t>Add Text Here</a:t>
            </a:r>
          </a:p>
        </p:txBody>
      </p:sp>
      <p:sp>
        <p:nvSpPr>
          <p:cNvPr id="101" name="Text Placeholder 2">
            <a:extLst>
              <a:ext uri="{FF2B5EF4-FFF2-40B4-BE49-F238E27FC236}">
                <a16:creationId xmlns:a16="http://schemas.microsoft.com/office/drawing/2014/main" id="{04D1AA81-8AA9-4240-A14A-547582679F8F}"/>
              </a:ext>
            </a:extLst>
          </p:cNvPr>
          <p:cNvSpPr>
            <a:spLocks noGrp="1"/>
          </p:cNvSpPr>
          <p:nvPr>
            <p:ph type="body" sz="quarter" idx="15" hasCustomPrompt="1"/>
          </p:nvPr>
        </p:nvSpPr>
        <p:spPr>
          <a:xfrm>
            <a:off x="4459153" y="1455786"/>
            <a:ext cx="1360738" cy="346472"/>
          </a:xfrm>
          <a:prstGeom prst="rect">
            <a:avLst/>
          </a:prstGeom>
        </p:spPr>
        <p:txBody>
          <a:bodyPr/>
          <a:lstStyle>
            <a:lvl1pPr marL="0" indent="0" algn="ctr">
              <a:buNone/>
              <a:defRPr sz="900" b="0">
                <a:solidFill>
                  <a:schemeClr val="tx1"/>
                </a:solidFill>
              </a:defRPr>
            </a:lvl1pPr>
          </a:lstStyle>
          <a:p>
            <a:pPr lvl="0"/>
            <a:r>
              <a:rPr lang="en-US"/>
              <a:t>Add Text Here</a:t>
            </a:r>
          </a:p>
        </p:txBody>
      </p:sp>
      <p:sp>
        <p:nvSpPr>
          <p:cNvPr id="102" name="Text Placeholder 2">
            <a:extLst>
              <a:ext uri="{FF2B5EF4-FFF2-40B4-BE49-F238E27FC236}">
                <a16:creationId xmlns:a16="http://schemas.microsoft.com/office/drawing/2014/main" id="{84F62793-6ABC-954B-A5BC-033BBB6E3EFA}"/>
              </a:ext>
            </a:extLst>
          </p:cNvPr>
          <p:cNvSpPr>
            <a:spLocks noGrp="1"/>
          </p:cNvSpPr>
          <p:nvPr>
            <p:ph type="body" sz="quarter" idx="16" hasCustomPrompt="1"/>
          </p:nvPr>
        </p:nvSpPr>
        <p:spPr>
          <a:xfrm>
            <a:off x="6622522" y="1445633"/>
            <a:ext cx="1360738" cy="346472"/>
          </a:xfrm>
          <a:prstGeom prst="rect">
            <a:avLst/>
          </a:prstGeom>
        </p:spPr>
        <p:txBody>
          <a:bodyPr/>
          <a:lstStyle>
            <a:lvl1pPr marL="0" indent="0" algn="ctr">
              <a:buNone/>
              <a:defRPr sz="900" b="0">
                <a:solidFill>
                  <a:schemeClr val="tx1"/>
                </a:solidFill>
              </a:defRPr>
            </a:lvl1pPr>
          </a:lstStyle>
          <a:p>
            <a:pPr lvl="0"/>
            <a:r>
              <a:rPr lang="en-US"/>
              <a:t>Add Text Here</a:t>
            </a:r>
          </a:p>
        </p:txBody>
      </p:sp>
      <p:sp>
        <p:nvSpPr>
          <p:cNvPr id="103" name="Text Placeholder 2">
            <a:extLst>
              <a:ext uri="{FF2B5EF4-FFF2-40B4-BE49-F238E27FC236}">
                <a16:creationId xmlns:a16="http://schemas.microsoft.com/office/drawing/2014/main" id="{C7795120-262F-A241-8724-7CC386BB176F}"/>
              </a:ext>
            </a:extLst>
          </p:cNvPr>
          <p:cNvSpPr>
            <a:spLocks noGrp="1"/>
          </p:cNvSpPr>
          <p:nvPr>
            <p:ph type="body" sz="quarter" idx="17" hasCustomPrompt="1"/>
          </p:nvPr>
        </p:nvSpPr>
        <p:spPr>
          <a:xfrm>
            <a:off x="1249212" y="3907668"/>
            <a:ext cx="1360738" cy="346472"/>
          </a:xfrm>
          <a:prstGeom prst="rect">
            <a:avLst/>
          </a:prstGeom>
        </p:spPr>
        <p:txBody>
          <a:bodyPr/>
          <a:lstStyle>
            <a:lvl1pPr marL="0" indent="0" algn="ctr">
              <a:buNone/>
              <a:defRPr sz="900" b="0">
                <a:solidFill>
                  <a:schemeClr val="tx1"/>
                </a:solidFill>
              </a:defRPr>
            </a:lvl1pPr>
          </a:lstStyle>
          <a:p>
            <a:pPr lvl="0"/>
            <a:r>
              <a:rPr lang="en-US"/>
              <a:t>Add Text Here</a:t>
            </a:r>
          </a:p>
        </p:txBody>
      </p:sp>
      <p:sp>
        <p:nvSpPr>
          <p:cNvPr id="104" name="Text Placeholder 2">
            <a:extLst>
              <a:ext uri="{FF2B5EF4-FFF2-40B4-BE49-F238E27FC236}">
                <a16:creationId xmlns:a16="http://schemas.microsoft.com/office/drawing/2014/main" id="{ECAC4BBF-452C-A547-A70D-304545987654}"/>
              </a:ext>
            </a:extLst>
          </p:cNvPr>
          <p:cNvSpPr>
            <a:spLocks noGrp="1"/>
          </p:cNvSpPr>
          <p:nvPr>
            <p:ph type="body" sz="quarter" idx="18" hasCustomPrompt="1"/>
          </p:nvPr>
        </p:nvSpPr>
        <p:spPr>
          <a:xfrm>
            <a:off x="3184140" y="3907668"/>
            <a:ext cx="1360738" cy="346472"/>
          </a:xfrm>
          <a:prstGeom prst="rect">
            <a:avLst/>
          </a:prstGeom>
        </p:spPr>
        <p:txBody>
          <a:bodyPr/>
          <a:lstStyle>
            <a:lvl1pPr marL="0" indent="0" algn="ctr">
              <a:buNone/>
              <a:defRPr sz="900" b="0">
                <a:solidFill>
                  <a:schemeClr val="tx1"/>
                </a:solidFill>
              </a:defRPr>
            </a:lvl1pPr>
          </a:lstStyle>
          <a:p>
            <a:pPr lvl="0"/>
            <a:r>
              <a:rPr lang="en-US"/>
              <a:t>Add Text Here</a:t>
            </a:r>
          </a:p>
        </p:txBody>
      </p:sp>
      <p:sp>
        <p:nvSpPr>
          <p:cNvPr id="105" name="Text Placeholder 2">
            <a:extLst>
              <a:ext uri="{FF2B5EF4-FFF2-40B4-BE49-F238E27FC236}">
                <a16:creationId xmlns:a16="http://schemas.microsoft.com/office/drawing/2014/main" id="{1F426B2C-D370-1B40-9E47-48BAD94E3F6E}"/>
              </a:ext>
            </a:extLst>
          </p:cNvPr>
          <p:cNvSpPr>
            <a:spLocks noGrp="1"/>
          </p:cNvSpPr>
          <p:nvPr>
            <p:ph type="body" sz="quarter" idx="19" hasCustomPrompt="1"/>
          </p:nvPr>
        </p:nvSpPr>
        <p:spPr>
          <a:xfrm>
            <a:off x="5578975" y="3907668"/>
            <a:ext cx="1360738" cy="346472"/>
          </a:xfrm>
          <a:prstGeom prst="rect">
            <a:avLst/>
          </a:prstGeom>
        </p:spPr>
        <p:txBody>
          <a:bodyPr/>
          <a:lstStyle>
            <a:lvl1pPr marL="0" indent="0" algn="ctr">
              <a:buNone/>
              <a:defRPr sz="900" b="0">
                <a:solidFill>
                  <a:schemeClr val="tx1"/>
                </a:solidFill>
              </a:defRPr>
            </a:lvl1pPr>
          </a:lstStyle>
          <a:p>
            <a:pPr lvl="0"/>
            <a:r>
              <a:rPr lang="en-US"/>
              <a:t>Add Text Here</a:t>
            </a:r>
          </a:p>
        </p:txBody>
      </p:sp>
      <p:sp>
        <p:nvSpPr>
          <p:cNvPr id="106" name="Text Placeholder 2">
            <a:extLst>
              <a:ext uri="{FF2B5EF4-FFF2-40B4-BE49-F238E27FC236}">
                <a16:creationId xmlns:a16="http://schemas.microsoft.com/office/drawing/2014/main" id="{563EE583-74F5-7145-A772-0FBC33C3EDB9}"/>
              </a:ext>
            </a:extLst>
          </p:cNvPr>
          <p:cNvSpPr>
            <a:spLocks noGrp="1"/>
          </p:cNvSpPr>
          <p:nvPr>
            <p:ph type="body" sz="quarter" idx="20" hasCustomPrompt="1"/>
          </p:nvPr>
        </p:nvSpPr>
        <p:spPr>
          <a:xfrm>
            <a:off x="7637569" y="3897516"/>
            <a:ext cx="1360738" cy="346472"/>
          </a:xfrm>
          <a:prstGeom prst="rect">
            <a:avLst/>
          </a:prstGeom>
        </p:spPr>
        <p:txBody>
          <a:bodyPr/>
          <a:lstStyle>
            <a:lvl1pPr marL="0" indent="0" algn="ctr">
              <a:buNone/>
              <a:defRPr sz="900" b="0">
                <a:solidFill>
                  <a:schemeClr val="tx1"/>
                </a:solidFill>
              </a:defRPr>
            </a:lvl1pPr>
          </a:lstStyle>
          <a:p>
            <a:pPr lvl="0"/>
            <a:r>
              <a:rPr lang="en-US"/>
              <a:t>Add Text Here</a:t>
            </a:r>
          </a:p>
        </p:txBody>
      </p:sp>
      <p:cxnSp>
        <p:nvCxnSpPr>
          <p:cNvPr id="54" name="Straight Connector 53">
            <a:extLst>
              <a:ext uri="{FF2B5EF4-FFF2-40B4-BE49-F238E27FC236}">
                <a16:creationId xmlns:a16="http://schemas.microsoft.com/office/drawing/2014/main" id="{9A8EB35F-8360-C547-9DEC-AEAEB91F08C9}"/>
              </a:ext>
            </a:extLst>
          </p:cNvPr>
          <p:cNvCxnSpPr>
            <a:cxnSpLocks/>
          </p:cNvCxnSpPr>
          <p:nvPr userDrawn="1"/>
        </p:nvCxnSpPr>
        <p:spPr>
          <a:xfrm>
            <a:off x="0" y="2954908"/>
            <a:ext cx="9144000" cy="0"/>
          </a:xfrm>
          <a:prstGeom prst="line">
            <a:avLst/>
          </a:prstGeom>
          <a:ln>
            <a:solidFill>
              <a:schemeClr val="bg2">
                <a:lumMod val="75000"/>
              </a:schemeClr>
            </a:solidFill>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97437EC0-7FD8-9946-AE4C-904526C9A097}"/>
              </a:ext>
            </a:extLst>
          </p:cNvPr>
          <p:cNvCxnSpPr/>
          <p:nvPr userDrawn="1"/>
        </p:nvCxnSpPr>
        <p:spPr>
          <a:xfrm flipV="1">
            <a:off x="8322299" y="2951449"/>
            <a:ext cx="0" cy="616727"/>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54E76FAE-F961-074A-8A8C-BF500DE378A0}"/>
              </a:ext>
            </a:extLst>
          </p:cNvPr>
          <p:cNvCxnSpPr/>
          <p:nvPr userDrawn="1"/>
        </p:nvCxnSpPr>
        <p:spPr>
          <a:xfrm flipV="1">
            <a:off x="7334753" y="2334722"/>
            <a:ext cx="0" cy="616727"/>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5C36BAC8-0481-B743-A8B5-A641B5E99DFC}"/>
              </a:ext>
            </a:extLst>
          </p:cNvPr>
          <p:cNvCxnSpPr/>
          <p:nvPr userDrawn="1"/>
        </p:nvCxnSpPr>
        <p:spPr>
          <a:xfrm flipV="1">
            <a:off x="3854987" y="2951449"/>
            <a:ext cx="0" cy="616727"/>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4B119177-960B-104C-BEF4-EE3428CC453E}"/>
              </a:ext>
            </a:extLst>
          </p:cNvPr>
          <p:cNvCxnSpPr/>
          <p:nvPr userDrawn="1"/>
        </p:nvCxnSpPr>
        <p:spPr>
          <a:xfrm flipV="1">
            <a:off x="6261726" y="2946516"/>
            <a:ext cx="0" cy="616727"/>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571AB4A3-EBA5-C24A-92CF-F9FF4B10AED8}"/>
              </a:ext>
            </a:extLst>
          </p:cNvPr>
          <p:cNvCxnSpPr/>
          <p:nvPr userDrawn="1"/>
        </p:nvCxnSpPr>
        <p:spPr>
          <a:xfrm flipV="1">
            <a:off x="5171386" y="2334722"/>
            <a:ext cx="0" cy="616727"/>
          </a:xfrm>
          <a:prstGeom prst="line">
            <a:avLst/>
          </a:prstGeom>
          <a:ln>
            <a:solidFill>
              <a:schemeClr val="accent1">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ACC6CC01-B0C4-4A4D-A63C-5A10C7032D61}"/>
              </a:ext>
            </a:extLst>
          </p:cNvPr>
          <p:cNvCxnSpPr/>
          <p:nvPr userDrawn="1"/>
        </p:nvCxnSpPr>
        <p:spPr>
          <a:xfrm flipV="1">
            <a:off x="3046448" y="2334723"/>
            <a:ext cx="0" cy="616727"/>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BF27E6BC-9B9A-3B45-A23D-B1DC0BA86F8B}"/>
              </a:ext>
            </a:extLst>
          </p:cNvPr>
          <p:cNvCxnSpPr/>
          <p:nvPr userDrawn="1"/>
        </p:nvCxnSpPr>
        <p:spPr>
          <a:xfrm flipV="1">
            <a:off x="1142826" y="2329789"/>
            <a:ext cx="0" cy="61672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651392B6-9BF0-194E-8F04-CB2604FDF75E}"/>
              </a:ext>
            </a:extLst>
          </p:cNvPr>
          <p:cNvCxnSpPr/>
          <p:nvPr userDrawn="1"/>
        </p:nvCxnSpPr>
        <p:spPr>
          <a:xfrm flipV="1">
            <a:off x="1975911" y="2946516"/>
            <a:ext cx="0" cy="616727"/>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64" name="Picture 63" descr="Shape, icon&#10;&#10;Description automatically generated">
            <a:extLst>
              <a:ext uri="{FF2B5EF4-FFF2-40B4-BE49-F238E27FC236}">
                <a16:creationId xmlns:a16="http://schemas.microsoft.com/office/drawing/2014/main" id="{506BF404-7524-7B46-B408-985997B24C58}"/>
              </a:ext>
            </a:extLst>
          </p:cNvPr>
          <p:cNvPicPr>
            <a:picLocks noChangeAspect="1"/>
          </p:cNvPicPr>
          <p:nvPr userDrawn="1"/>
        </p:nvPicPr>
        <p:blipFill>
          <a:blip r:embed="rId2"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009981" y="2825056"/>
            <a:ext cx="264155" cy="247851"/>
          </a:xfrm>
          <a:prstGeom prst="rect">
            <a:avLst/>
          </a:prstGeom>
          <a:solidFill>
            <a:schemeClr val="bg1"/>
          </a:solidFill>
        </p:spPr>
      </p:pic>
      <p:pic>
        <p:nvPicPr>
          <p:cNvPr id="65" name="Picture 64" descr="Shape, icon&#10;&#10;Description automatically generated">
            <a:extLst>
              <a:ext uri="{FF2B5EF4-FFF2-40B4-BE49-F238E27FC236}">
                <a16:creationId xmlns:a16="http://schemas.microsoft.com/office/drawing/2014/main" id="{9DAE10FD-BA70-6B4F-A1C9-D451DD1057A4}"/>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42874" y="2817656"/>
            <a:ext cx="264155" cy="247851"/>
          </a:xfrm>
          <a:prstGeom prst="rect">
            <a:avLst/>
          </a:prstGeom>
          <a:solidFill>
            <a:schemeClr val="bg1"/>
          </a:solidFill>
        </p:spPr>
      </p:pic>
      <p:pic>
        <p:nvPicPr>
          <p:cNvPr id="66" name="Picture 65" descr="Shape, icon&#10;&#10;Description automatically generated">
            <a:extLst>
              <a:ext uri="{FF2B5EF4-FFF2-40B4-BE49-F238E27FC236}">
                <a16:creationId xmlns:a16="http://schemas.microsoft.com/office/drawing/2014/main" id="{AB32392A-FCE8-4844-ACD2-4B12CE1B50AD}"/>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2914372" y="2827523"/>
            <a:ext cx="264155" cy="247851"/>
          </a:xfrm>
          <a:prstGeom prst="rect">
            <a:avLst/>
          </a:prstGeom>
          <a:solidFill>
            <a:schemeClr val="bg1"/>
          </a:solidFill>
        </p:spPr>
      </p:pic>
      <p:pic>
        <p:nvPicPr>
          <p:cNvPr id="67" name="Picture 66" descr="Shape, icon&#10;&#10;Description automatically generated">
            <a:extLst>
              <a:ext uri="{FF2B5EF4-FFF2-40B4-BE49-F238E27FC236}">
                <a16:creationId xmlns:a16="http://schemas.microsoft.com/office/drawing/2014/main" id="{4B727BAB-FDCE-2240-8319-EC602D4B150B}"/>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3716105" y="2830571"/>
            <a:ext cx="264155" cy="247851"/>
          </a:xfrm>
          <a:prstGeom prst="rect">
            <a:avLst/>
          </a:prstGeom>
          <a:solidFill>
            <a:schemeClr val="bg1"/>
          </a:solidFill>
        </p:spPr>
      </p:pic>
      <p:pic>
        <p:nvPicPr>
          <p:cNvPr id="68" name="Picture 67" descr="Shape, icon&#10;&#10;Description automatically generated">
            <a:extLst>
              <a:ext uri="{FF2B5EF4-FFF2-40B4-BE49-F238E27FC236}">
                <a16:creationId xmlns:a16="http://schemas.microsoft.com/office/drawing/2014/main" id="{06188CBE-EB84-9048-B7A8-10C4A5986E23}"/>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5039310" y="2827522"/>
            <a:ext cx="264155" cy="247851"/>
          </a:xfrm>
          <a:prstGeom prst="rect">
            <a:avLst/>
          </a:prstGeom>
          <a:solidFill>
            <a:schemeClr val="bg1"/>
          </a:solidFill>
        </p:spPr>
      </p:pic>
      <p:pic>
        <p:nvPicPr>
          <p:cNvPr id="69" name="Picture 68" descr="Shape, icon&#10;&#10;Description automatically generated">
            <a:extLst>
              <a:ext uri="{FF2B5EF4-FFF2-40B4-BE49-F238E27FC236}">
                <a16:creationId xmlns:a16="http://schemas.microsoft.com/office/drawing/2014/main" id="{0C04FD88-DB2E-4C4F-A54F-AD4091B01022}"/>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6120125" y="2827522"/>
            <a:ext cx="264155" cy="247851"/>
          </a:xfrm>
          <a:prstGeom prst="rect">
            <a:avLst/>
          </a:prstGeom>
          <a:solidFill>
            <a:schemeClr val="bg1"/>
          </a:solidFill>
        </p:spPr>
      </p:pic>
      <p:pic>
        <p:nvPicPr>
          <p:cNvPr id="70" name="Picture 69" descr="Shape, icon&#10;&#10;Description automatically generated">
            <a:extLst>
              <a:ext uri="{FF2B5EF4-FFF2-40B4-BE49-F238E27FC236}">
                <a16:creationId xmlns:a16="http://schemas.microsoft.com/office/drawing/2014/main" id="{EDE51766-57F9-7042-BA38-97D166F0ED56}"/>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7202680" y="2830571"/>
            <a:ext cx="264155" cy="247851"/>
          </a:xfrm>
          <a:prstGeom prst="rect">
            <a:avLst/>
          </a:prstGeom>
          <a:solidFill>
            <a:schemeClr val="bg1"/>
          </a:solidFill>
        </p:spPr>
      </p:pic>
      <p:pic>
        <p:nvPicPr>
          <p:cNvPr id="71" name="Picture 70" descr="Shape, icon&#10;&#10;Description automatically generated">
            <a:extLst>
              <a:ext uri="{FF2B5EF4-FFF2-40B4-BE49-F238E27FC236}">
                <a16:creationId xmlns:a16="http://schemas.microsoft.com/office/drawing/2014/main" id="{CA52A511-0857-8341-9AEF-72C054450BCC}"/>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8190224" y="2817656"/>
            <a:ext cx="264155" cy="247851"/>
          </a:xfrm>
          <a:prstGeom prst="rect">
            <a:avLst/>
          </a:prstGeom>
          <a:solidFill>
            <a:schemeClr val="bg1"/>
          </a:solidFill>
        </p:spPr>
      </p:pic>
      <p:sp>
        <p:nvSpPr>
          <p:cNvPr id="72" name="Oval 71">
            <a:extLst>
              <a:ext uri="{FF2B5EF4-FFF2-40B4-BE49-F238E27FC236}">
                <a16:creationId xmlns:a16="http://schemas.microsoft.com/office/drawing/2014/main" id="{0CF5BBC1-DCDD-A14A-B2F6-1F7C79BA1547}"/>
              </a:ext>
            </a:extLst>
          </p:cNvPr>
          <p:cNvSpPr/>
          <p:nvPr userDrawn="1"/>
        </p:nvSpPr>
        <p:spPr>
          <a:xfrm>
            <a:off x="1110195" y="2295460"/>
            <a:ext cx="63725" cy="63725"/>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73" name="Oval 72">
            <a:extLst>
              <a:ext uri="{FF2B5EF4-FFF2-40B4-BE49-F238E27FC236}">
                <a16:creationId xmlns:a16="http://schemas.microsoft.com/office/drawing/2014/main" id="{6DCFCC91-58DD-124E-96E9-34BEA396D586}"/>
              </a:ext>
            </a:extLst>
          </p:cNvPr>
          <p:cNvSpPr/>
          <p:nvPr userDrawn="1"/>
        </p:nvSpPr>
        <p:spPr>
          <a:xfrm>
            <a:off x="1944050" y="3556547"/>
            <a:ext cx="63725" cy="63725"/>
          </a:xfrm>
          <a:prstGeom prst="ellipse">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74" name="Oval 73">
            <a:extLst>
              <a:ext uri="{FF2B5EF4-FFF2-40B4-BE49-F238E27FC236}">
                <a16:creationId xmlns:a16="http://schemas.microsoft.com/office/drawing/2014/main" id="{035557DB-C246-B947-A89A-6C051DE6DF19}"/>
              </a:ext>
            </a:extLst>
          </p:cNvPr>
          <p:cNvSpPr/>
          <p:nvPr userDrawn="1"/>
        </p:nvSpPr>
        <p:spPr>
          <a:xfrm>
            <a:off x="3014586" y="2295460"/>
            <a:ext cx="63725" cy="63725"/>
          </a:xfrm>
          <a:prstGeom prst="ellipse">
            <a:avLst/>
          </a:prstGeom>
          <a:solidFill>
            <a:schemeClr val="accent5">
              <a:lumMod val="60000"/>
              <a:lumOff val="40000"/>
            </a:schemeClr>
          </a:solidFill>
          <a:ln>
            <a:solidFill>
              <a:schemeClr val="accent5">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75" name="Oval 74">
            <a:extLst>
              <a:ext uri="{FF2B5EF4-FFF2-40B4-BE49-F238E27FC236}">
                <a16:creationId xmlns:a16="http://schemas.microsoft.com/office/drawing/2014/main" id="{94CC10F4-FCC3-8A4C-A065-3B80902C30A6}"/>
              </a:ext>
            </a:extLst>
          </p:cNvPr>
          <p:cNvSpPr/>
          <p:nvPr userDrawn="1"/>
        </p:nvSpPr>
        <p:spPr>
          <a:xfrm>
            <a:off x="3823126" y="3556546"/>
            <a:ext cx="63725" cy="63725"/>
          </a:xfrm>
          <a:prstGeom prst="ellipse">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76" name="Oval 75">
            <a:extLst>
              <a:ext uri="{FF2B5EF4-FFF2-40B4-BE49-F238E27FC236}">
                <a16:creationId xmlns:a16="http://schemas.microsoft.com/office/drawing/2014/main" id="{F1318010-EE2F-1841-BCD6-A5C87DBB54E9}"/>
              </a:ext>
            </a:extLst>
          </p:cNvPr>
          <p:cNvSpPr/>
          <p:nvPr userDrawn="1"/>
        </p:nvSpPr>
        <p:spPr>
          <a:xfrm>
            <a:off x="5139524" y="2295459"/>
            <a:ext cx="63725" cy="63725"/>
          </a:xfrm>
          <a:prstGeom prst="ellipse">
            <a:avLst/>
          </a:prstGeom>
          <a:solidFill>
            <a:schemeClr val="accent1">
              <a:lumMod val="40000"/>
              <a:lumOff val="60000"/>
            </a:schemeClr>
          </a:solidFill>
          <a:ln>
            <a:solidFill>
              <a:schemeClr val="accent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77" name="Oval 76">
            <a:extLst>
              <a:ext uri="{FF2B5EF4-FFF2-40B4-BE49-F238E27FC236}">
                <a16:creationId xmlns:a16="http://schemas.microsoft.com/office/drawing/2014/main" id="{786D7D77-6BE0-B144-8390-F8DAB3FFC793}"/>
              </a:ext>
            </a:extLst>
          </p:cNvPr>
          <p:cNvSpPr/>
          <p:nvPr userDrawn="1"/>
        </p:nvSpPr>
        <p:spPr>
          <a:xfrm>
            <a:off x="6229865" y="3556546"/>
            <a:ext cx="63725" cy="63725"/>
          </a:xfrm>
          <a:prstGeom prst="ellipse">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78" name="Oval 77">
            <a:extLst>
              <a:ext uri="{FF2B5EF4-FFF2-40B4-BE49-F238E27FC236}">
                <a16:creationId xmlns:a16="http://schemas.microsoft.com/office/drawing/2014/main" id="{BBF09958-E456-4346-B9DD-005EF9F27820}"/>
              </a:ext>
            </a:extLst>
          </p:cNvPr>
          <p:cNvSpPr/>
          <p:nvPr userDrawn="1"/>
        </p:nvSpPr>
        <p:spPr>
          <a:xfrm>
            <a:off x="7302893" y="2295458"/>
            <a:ext cx="63725" cy="63725"/>
          </a:xfrm>
          <a:prstGeom prst="ellipse">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sp>
        <p:nvSpPr>
          <p:cNvPr id="79" name="Oval 78">
            <a:extLst>
              <a:ext uri="{FF2B5EF4-FFF2-40B4-BE49-F238E27FC236}">
                <a16:creationId xmlns:a16="http://schemas.microsoft.com/office/drawing/2014/main" id="{092C3CE0-9E9E-984C-942B-D8C7A37B76C8}"/>
              </a:ext>
            </a:extLst>
          </p:cNvPr>
          <p:cNvSpPr/>
          <p:nvPr userDrawn="1"/>
        </p:nvSpPr>
        <p:spPr>
          <a:xfrm>
            <a:off x="8290439" y="3556546"/>
            <a:ext cx="63725" cy="63725"/>
          </a:xfrm>
          <a:prstGeom prst="ellipse">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57175"/>
            <a:endParaRPr lang="en-US" sz="1013">
              <a:solidFill>
                <a:srgbClr val="FFFFFF"/>
              </a:solidFill>
              <a:latin typeface="Calibri" panose="020F0502020204030204"/>
            </a:endParaRPr>
          </a:p>
        </p:txBody>
      </p:sp>
      <p:cxnSp>
        <p:nvCxnSpPr>
          <p:cNvPr id="80" name="Straight Connector 79">
            <a:extLst>
              <a:ext uri="{FF2B5EF4-FFF2-40B4-BE49-F238E27FC236}">
                <a16:creationId xmlns:a16="http://schemas.microsoft.com/office/drawing/2014/main" id="{53FC8B86-A12D-A848-A498-50CE207663F7}"/>
              </a:ext>
            </a:extLst>
          </p:cNvPr>
          <p:cNvCxnSpPr>
            <a:cxnSpLocks/>
          </p:cNvCxnSpPr>
          <p:nvPr userDrawn="1"/>
        </p:nvCxnSpPr>
        <p:spPr>
          <a:xfrm flipV="1">
            <a:off x="761443" y="1416435"/>
            <a:ext cx="877683" cy="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131B5480-8404-C845-A7E3-1180553B1283}"/>
              </a:ext>
            </a:extLst>
          </p:cNvPr>
          <p:cNvCxnSpPr>
            <a:cxnSpLocks/>
          </p:cNvCxnSpPr>
          <p:nvPr userDrawn="1"/>
        </p:nvCxnSpPr>
        <p:spPr>
          <a:xfrm flipV="1">
            <a:off x="2633972" y="1416434"/>
            <a:ext cx="825375" cy="1"/>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F9DC65FE-B23C-4D46-A56C-97B3919AC24C}"/>
              </a:ext>
            </a:extLst>
          </p:cNvPr>
          <p:cNvCxnSpPr>
            <a:cxnSpLocks/>
          </p:cNvCxnSpPr>
          <p:nvPr userDrawn="1"/>
        </p:nvCxnSpPr>
        <p:spPr>
          <a:xfrm flipV="1">
            <a:off x="1563437" y="4151987"/>
            <a:ext cx="761225" cy="1"/>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7012174B-BA89-204B-B880-8DCA8352A956}"/>
              </a:ext>
            </a:extLst>
          </p:cNvPr>
          <p:cNvCxnSpPr>
            <a:cxnSpLocks/>
          </p:cNvCxnSpPr>
          <p:nvPr userDrawn="1"/>
        </p:nvCxnSpPr>
        <p:spPr>
          <a:xfrm flipV="1">
            <a:off x="3452146" y="4150738"/>
            <a:ext cx="867998" cy="2"/>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36B5D7D8-3677-6942-80D5-19F6E1DD9DF4}"/>
              </a:ext>
            </a:extLst>
          </p:cNvPr>
          <p:cNvCxnSpPr>
            <a:cxnSpLocks/>
          </p:cNvCxnSpPr>
          <p:nvPr userDrawn="1"/>
        </p:nvCxnSpPr>
        <p:spPr>
          <a:xfrm flipV="1">
            <a:off x="5871587" y="4151987"/>
            <a:ext cx="839676" cy="2"/>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F8DB35F7-D0C2-0745-A1B0-5819F8950397}"/>
              </a:ext>
            </a:extLst>
          </p:cNvPr>
          <p:cNvCxnSpPr>
            <a:cxnSpLocks/>
          </p:cNvCxnSpPr>
          <p:nvPr userDrawn="1"/>
        </p:nvCxnSpPr>
        <p:spPr>
          <a:xfrm flipV="1">
            <a:off x="7909824" y="4150740"/>
            <a:ext cx="851764" cy="1250"/>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A3B7D4D1-20C9-F848-A415-D42B167AEC14}"/>
              </a:ext>
            </a:extLst>
          </p:cNvPr>
          <p:cNvCxnSpPr>
            <a:cxnSpLocks/>
          </p:cNvCxnSpPr>
          <p:nvPr userDrawn="1"/>
        </p:nvCxnSpPr>
        <p:spPr>
          <a:xfrm flipV="1">
            <a:off x="6922277" y="1416434"/>
            <a:ext cx="850832" cy="1"/>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1495EDB2-D12E-D940-A227-7B2412C87B69}"/>
              </a:ext>
            </a:extLst>
          </p:cNvPr>
          <p:cNvCxnSpPr>
            <a:cxnSpLocks/>
          </p:cNvCxnSpPr>
          <p:nvPr userDrawn="1"/>
        </p:nvCxnSpPr>
        <p:spPr>
          <a:xfrm flipV="1">
            <a:off x="4724205" y="1421047"/>
            <a:ext cx="830637" cy="1"/>
          </a:xfrm>
          <a:prstGeom prst="line">
            <a:avLst/>
          </a:prstGeom>
          <a:ln>
            <a:solidFill>
              <a:schemeClr val="accent2">
                <a:lumMod val="40000"/>
                <a:lumOff val="60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09581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674D7F50-8F9E-EF4A-9875-CDE43E6C25A8}"/>
              </a:ext>
            </a:extLst>
          </p:cNvPr>
          <p:cNvSpPr>
            <a:spLocks noGrp="1"/>
          </p:cNvSpPr>
          <p:nvPr>
            <p:ph type="media" sz="quarter" idx="10"/>
          </p:nvPr>
        </p:nvSpPr>
        <p:spPr>
          <a:xfrm>
            <a:off x="335757" y="303610"/>
            <a:ext cx="8443913" cy="3985022"/>
          </a:xfrm>
          <a:prstGeom prst="rect">
            <a:avLst/>
          </a:prstGeom>
        </p:spPr>
        <p:txBody>
          <a:bodyPr/>
          <a:lstStyle/>
          <a:p>
            <a:r>
              <a:rPr lang="en-US"/>
              <a:t>Click icon to add media</a:t>
            </a:r>
          </a:p>
        </p:txBody>
      </p:sp>
    </p:spTree>
    <p:extLst>
      <p:ext uri="{BB962C8B-B14F-4D97-AF65-F5344CB8AC3E}">
        <p14:creationId xmlns:p14="http://schemas.microsoft.com/office/powerpoint/2010/main" val="1793642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727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06D7CA-F41F-FF49-8823-B7FB7334165B}"/>
              </a:ext>
            </a:extLst>
          </p:cNvPr>
          <p:cNvGrpSpPr>
            <a:grpSpLocks noChangeAspect="1"/>
          </p:cNvGrpSpPr>
          <p:nvPr userDrawn="1"/>
        </p:nvGrpSpPr>
        <p:grpSpPr>
          <a:xfrm>
            <a:off x="-2" y="4505446"/>
            <a:ext cx="9144002" cy="640851"/>
            <a:chOff x="-6" y="5718713"/>
            <a:chExt cx="12192002" cy="1139290"/>
          </a:xfrm>
        </p:grpSpPr>
        <p:pic>
          <p:nvPicPr>
            <p:cNvPr id="15" name="Picture 14">
              <a:extLst>
                <a:ext uri="{FF2B5EF4-FFF2-40B4-BE49-F238E27FC236}">
                  <a16:creationId xmlns:a16="http://schemas.microsoft.com/office/drawing/2014/main" id="{6D0B078D-6EE4-364E-8422-44287A323F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6" name="Rectangle 15">
              <a:extLst>
                <a:ext uri="{FF2B5EF4-FFF2-40B4-BE49-F238E27FC236}">
                  <a16:creationId xmlns:a16="http://schemas.microsoft.com/office/drawing/2014/main" id="{7EF8A913-6FCA-484E-9D90-8C25CF385224}"/>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51435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2" y="0"/>
            <a:ext cx="9143998"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BBD62748-1540-4744-8D6B-490EFAA1A4B8}"/>
              </a:ext>
            </a:extLst>
          </p:cNvPr>
          <p:cNvSpPr/>
          <p:nvPr/>
        </p:nvSpPr>
        <p:spPr>
          <a:xfrm>
            <a:off x="0" y="2422564"/>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3663662" y="2758948"/>
            <a:ext cx="4968363" cy="994172"/>
          </a:xfrm>
          <a:prstGeom prst="rect">
            <a:avLst/>
          </a:prstGeom>
        </p:spPr>
        <p:txBody>
          <a:bodyPr anchor="ctr" anchorCtr="0"/>
          <a:lstStyle>
            <a:lvl1pPr algn="l">
              <a:defRPr>
                <a:solidFill>
                  <a:schemeClr val="bg1"/>
                </a:solidFill>
              </a:defRPr>
            </a:lvl1pPr>
          </a:lstStyle>
          <a:p>
            <a:r>
              <a:rPr lang="en-US"/>
              <a:t>Click to edit Master title style</a:t>
            </a:r>
          </a:p>
        </p:txBody>
      </p:sp>
      <p:pic>
        <p:nvPicPr>
          <p:cNvPr id="13" name="Picture 12" descr="Logo&#10;&#10;Description automatically generated">
            <a:extLst>
              <a:ext uri="{FF2B5EF4-FFF2-40B4-BE49-F238E27FC236}">
                <a16:creationId xmlns:a16="http://schemas.microsoft.com/office/drawing/2014/main" id="{C5F66079-232A-F348-B405-9726453C24E7}"/>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7" y="2810004"/>
            <a:ext cx="2932601" cy="943116"/>
          </a:xfrm>
          <a:prstGeom prst="rect">
            <a:avLst/>
          </a:prstGeom>
        </p:spPr>
      </p:pic>
    </p:spTree>
    <p:extLst>
      <p:ext uri="{BB962C8B-B14F-4D97-AF65-F5344CB8AC3E}">
        <p14:creationId xmlns:p14="http://schemas.microsoft.com/office/powerpoint/2010/main" val="87327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mage + Text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5" y="1285280"/>
            <a:ext cx="3871913" cy="2742606"/>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442DFC0-ABF5-8C4C-BF54-8C9B467C0135}"/>
              </a:ext>
            </a:extLst>
          </p:cNvPr>
          <p:cNvSpPr>
            <a:spLocks noGrp="1"/>
          </p:cNvSpPr>
          <p:nvPr>
            <p:ph sz="quarter" idx="16" hasCustomPrompt="1"/>
          </p:nvPr>
        </p:nvSpPr>
        <p:spPr>
          <a:xfrm>
            <a:off x="628651" y="1285947"/>
            <a:ext cx="4023744" cy="2741939"/>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495505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1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3663662" y="2758948"/>
            <a:ext cx="4968363" cy="994172"/>
          </a:xfrm>
          <a:prstGeom prst="rect">
            <a:avLst/>
          </a:prstGeom>
        </p:spPr>
        <p:txBody>
          <a:bodyPr anchor="ctr" anchorCtr="0"/>
          <a:lstStyle>
            <a:lvl1pPr algn="l">
              <a:defRPr>
                <a:solidFill>
                  <a:schemeClr val="bg1"/>
                </a:solidFill>
              </a:defRPr>
            </a:lvl1pPr>
          </a:lstStyle>
          <a:p>
            <a:r>
              <a:rPr lang="en-US"/>
              <a:t>Click to edit Master title style</a:t>
            </a:r>
          </a:p>
        </p:txBody>
      </p:sp>
      <p:pic>
        <p:nvPicPr>
          <p:cNvPr id="10" name="Picture Placeholder 3">
            <a:extLst>
              <a:ext uri="{FF2B5EF4-FFF2-40B4-BE49-F238E27FC236}">
                <a16:creationId xmlns:a16="http://schemas.microsoft.com/office/drawing/2014/main" id="{315DBF9C-1F04-F94D-8361-A79A224F39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51677"/>
          </a:xfrm>
          <a:prstGeom prst="rect">
            <a:avLst/>
          </a:prstGeom>
        </p:spPr>
      </p:pic>
      <p:sp>
        <p:nvSpPr>
          <p:cNvPr id="11" name="Rectangle 10">
            <a:extLst>
              <a:ext uri="{FF2B5EF4-FFF2-40B4-BE49-F238E27FC236}">
                <a16:creationId xmlns:a16="http://schemas.microsoft.com/office/drawing/2014/main" id="{69FA3F78-23DE-7845-9A0E-33AEA0EEED17}"/>
              </a:ext>
            </a:extLst>
          </p:cNvPr>
          <p:cNvSpPr/>
          <p:nvPr userDrawn="1"/>
        </p:nvSpPr>
        <p:spPr>
          <a:xfrm>
            <a:off x="-1" y="-8178"/>
            <a:ext cx="9143999" cy="5151677"/>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9EE6A059-CB95-C94B-8418-55525F3B55D5}"/>
              </a:ext>
            </a:extLst>
          </p:cNvPr>
          <p:cNvSpPr/>
          <p:nvPr userDrawn="1"/>
        </p:nvSpPr>
        <p:spPr>
          <a:xfrm>
            <a:off x="-2" y="2422564"/>
            <a:ext cx="9144002"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Title 1">
            <a:extLst>
              <a:ext uri="{FF2B5EF4-FFF2-40B4-BE49-F238E27FC236}">
                <a16:creationId xmlns:a16="http://schemas.microsoft.com/office/drawing/2014/main" id="{1C0BA9C7-43A2-504A-8773-E088BF5A1FAF}"/>
              </a:ext>
            </a:extLst>
          </p:cNvPr>
          <p:cNvSpPr txBox="1">
            <a:spLocks/>
          </p:cNvSpPr>
          <p:nvPr userDrawn="1"/>
        </p:nvSpPr>
        <p:spPr>
          <a:xfrm>
            <a:off x="3663662" y="2758948"/>
            <a:ext cx="4968363" cy="994172"/>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r>
              <a:rPr lang="en-US" sz="1800"/>
              <a:t>Click to edit Master title style</a:t>
            </a:r>
          </a:p>
        </p:txBody>
      </p:sp>
      <p:pic>
        <p:nvPicPr>
          <p:cNvPr id="16" name="Picture 15" descr="Logo&#10;&#10;Description automatically generated">
            <a:extLst>
              <a:ext uri="{FF2B5EF4-FFF2-40B4-BE49-F238E27FC236}">
                <a16:creationId xmlns:a16="http://schemas.microsoft.com/office/drawing/2014/main" id="{BF69CAFD-0A4A-FA4F-A21B-5691CC42E67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7" y="2810004"/>
            <a:ext cx="2932601" cy="943116"/>
          </a:xfrm>
          <a:prstGeom prst="rect">
            <a:avLst/>
          </a:prstGeom>
        </p:spPr>
      </p:pic>
    </p:spTree>
    <p:extLst>
      <p:ext uri="{BB962C8B-B14F-4D97-AF65-F5344CB8AC3E}">
        <p14:creationId xmlns:p14="http://schemas.microsoft.com/office/powerpoint/2010/main" val="364484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1B">
    <p:spTree>
      <p:nvGrpSpPr>
        <p:cNvPr id="1" name=""/>
        <p:cNvGrpSpPr/>
        <p:nvPr/>
      </p:nvGrpSpPr>
      <p:grpSpPr>
        <a:xfrm>
          <a:off x="0" y="0"/>
          <a:ext cx="0" cy="0"/>
          <a:chOff x="0" y="0"/>
          <a:chExt cx="0" cy="0"/>
        </a:xfrm>
      </p:grpSpPr>
      <p:pic>
        <p:nvPicPr>
          <p:cNvPr id="29" name="Picture Placeholder 3">
            <a:extLst>
              <a:ext uri="{FF2B5EF4-FFF2-40B4-BE49-F238E27FC236}">
                <a16:creationId xmlns:a16="http://schemas.microsoft.com/office/drawing/2014/main" id="{E2261A65-3D4E-224E-8AB5-5F7A351352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9144000" cy="5143500"/>
          </a:xfrm>
          <a:prstGeom prst="rect">
            <a:avLst/>
          </a:prstGeom>
        </p:spPr>
      </p:pic>
      <p:sp>
        <p:nvSpPr>
          <p:cNvPr id="23" name="Title 1">
            <a:extLst>
              <a:ext uri="{FF2B5EF4-FFF2-40B4-BE49-F238E27FC236}">
                <a16:creationId xmlns:a16="http://schemas.microsoft.com/office/drawing/2014/main" id="{C6AB7E4B-7B90-DA4A-9863-2D5590945EAD}"/>
              </a:ext>
            </a:extLst>
          </p:cNvPr>
          <p:cNvSpPr>
            <a:spLocks noGrp="1"/>
          </p:cNvSpPr>
          <p:nvPr>
            <p:ph type="title"/>
          </p:nvPr>
        </p:nvSpPr>
        <p:spPr>
          <a:xfrm>
            <a:off x="3663662" y="2758948"/>
            <a:ext cx="4968363" cy="994172"/>
          </a:xfrm>
          <a:prstGeom prst="rect">
            <a:avLst/>
          </a:prstGeom>
        </p:spPr>
        <p:txBody>
          <a:bodyPr anchor="ctr" anchorCtr="0"/>
          <a:lstStyle>
            <a:lvl1pPr algn="l">
              <a:defRPr>
                <a:solidFill>
                  <a:schemeClr val="bg1"/>
                </a:solidFill>
              </a:defRPr>
            </a:lvl1pPr>
          </a:lstStyle>
          <a:p>
            <a:r>
              <a:rPr lang="en-US"/>
              <a:t>Click to edit Master title style</a:t>
            </a:r>
          </a:p>
        </p:txBody>
      </p:sp>
      <p:sp>
        <p:nvSpPr>
          <p:cNvPr id="25" name="Rectangle 24">
            <a:extLst>
              <a:ext uri="{FF2B5EF4-FFF2-40B4-BE49-F238E27FC236}">
                <a16:creationId xmlns:a16="http://schemas.microsoft.com/office/drawing/2014/main" id="{742F139F-3955-2C4A-98B8-C9A59890BDF4}"/>
              </a:ext>
            </a:extLst>
          </p:cNvPr>
          <p:cNvSpPr/>
          <p:nvPr userDrawn="1"/>
        </p:nvSpPr>
        <p:spPr>
          <a:xfrm>
            <a:off x="-1" y="0"/>
            <a:ext cx="9143998"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Rectangle 25">
            <a:extLst>
              <a:ext uri="{FF2B5EF4-FFF2-40B4-BE49-F238E27FC236}">
                <a16:creationId xmlns:a16="http://schemas.microsoft.com/office/drawing/2014/main" id="{B9A5330A-0A6A-EE45-A864-1FF5BD766BC4}"/>
              </a:ext>
            </a:extLst>
          </p:cNvPr>
          <p:cNvSpPr/>
          <p:nvPr userDrawn="1"/>
        </p:nvSpPr>
        <p:spPr>
          <a:xfrm>
            <a:off x="-2" y="2420874"/>
            <a:ext cx="9144002"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Title 1">
            <a:extLst>
              <a:ext uri="{FF2B5EF4-FFF2-40B4-BE49-F238E27FC236}">
                <a16:creationId xmlns:a16="http://schemas.microsoft.com/office/drawing/2014/main" id="{B3E98094-9B83-0341-8F85-0CECC8446AF0}"/>
              </a:ext>
            </a:extLst>
          </p:cNvPr>
          <p:cNvSpPr txBox="1">
            <a:spLocks/>
          </p:cNvSpPr>
          <p:nvPr userDrawn="1"/>
        </p:nvSpPr>
        <p:spPr>
          <a:xfrm>
            <a:off x="3663662" y="2758948"/>
            <a:ext cx="4968363" cy="994172"/>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r>
              <a:rPr lang="en-US" sz="1800"/>
              <a:t>Click to edit Master title style</a:t>
            </a:r>
          </a:p>
        </p:txBody>
      </p:sp>
      <p:pic>
        <p:nvPicPr>
          <p:cNvPr id="28" name="Picture 27" descr="Logo&#10;&#10;Description automatically generated">
            <a:extLst>
              <a:ext uri="{FF2B5EF4-FFF2-40B4-BE49-F238E27FC236}">
                <a16:creationId xmlns:a16="http://schemas.microsoft.com/office/drawing/2014/main" id="{879B5AB7-9DF0-BD45-8B6E-F73FA725D3ED}"/>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7" y="2810004"/>
            <a:ext cx="2932601" cy="943116"/>
          </a:xfrm>
          <a:prstGeom prst="rect">
            <a:avLst/>
          </a:prstGeom>
        </p:spPr>
      </p:pic>
    </p:spTree>
    <p:extLst>
      <p:ext uri="{BB962C8B-B14F-4D97-AF65-F5344CB8AC3E}">
        <p14:creationId xmlns:p14="http://schemas.microsoft.com/office/powerpoint/2010/main" val="2856772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C5E9DC1-16EC-F34B-91E8-36840F0D8EEE}"/>
              </a:ext>
            </a:extLst>
          </p:cNvPr>
          <p:cNvGrpSpPr>
            <a:grpSpLocks noChangeAspect="1"/>
          </p:cNvGrpSpPr>
          <p:nvPr userDrawn="1"/>
        </p:nvGrpSpPr>
        <p:grpSpPr>
          <a:xfrm>
            <a:off x="-2" y="4505446"/>
            <a:ext cx="9144002" cy="640851"/>
            <a:chOff x="-6" y="5718713"/>
            <a:chExt cx="12192002" cy="1139290"/>
          </a:xfrm>
        </p:grpSpPr>
        <p:pic>
          <p:nvPicPr>
            <p:cNvPr id="18" name="Picture 17">
              <a:extLst>
                <a:ext uri="{FF2B5EF4-FFF2-40B4-BE49-F238E27FC236}">
                  <a16:creationId xmlns:a16="http://schemas.microsoft.com/office/drawing/2014/main" id="{03B69B48-403B-234C-825F-2F6A2EDA3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9" name="Rectangle 18">
              <a:extLst>
                <a:ext uri="{FF2B5EF4-FFF2-40B4-BE49-F238E27FC236}">
                  <a16:creationId xmlns:a16="http://schemas.microsoft.com/office/drawing/2014/main" id="{FFB23F66-56B6-B04A-820C-635564C0604C}"/>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51435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2" y="0"/>
            <a:ext cx="9143999"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BBD62748-1540-4744-8D6B-490EFAA1A4B8}"/>
              </a:ext>
            </a:extLst>
          </p:cNvPr>
          <p:cNvSpPr/>
          <p:nvPr/>
        </p:nvSpPr>
        <p:spPr>
          <a:xfrm>
            <a:off x="0" y="2422564"/>
            <a:ext cx="9144000" cy="1798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3663662" y="2758948"/>
            <a:ext cx="4968363" cy="994172"/>
          </a:xfrm>
          <a:prstGeom prst="rect">
            <a:avLst/>
          </a:prstGeom>
        </p:spPr>
        <p:txBody>
          <a:bodyPr anchor="ctr" anchorCtr="0"/>
          <a:lstStyle>
            <a:lvl1pPr algn="l">
              <a:defRPr>
                <a:solidFill>
                  <a:schemeClr val="accent1"/>
                </a:solidFill>
              </a:defRPr>
            </a:lvl1pPr>
          </a:lstStyle>
          <a:p>
            <a:r>
              <a:rPr lang="en-US"/>
              <a:t>Click to edit Master title style</a:t>
            </a:r>
          </a:p>
        </p:txBody>
      </p:sp>
      <p:sp>
        <p:nvSpPr>
          <p:cNvPr id="12" name="Rectangle 11">
            <a:extLst>
              <a:ext uri="{FF2B5EF4-FFF2-40B4-BE49-F238E27FC236}">
                <a16:creationId xmlns:a16="http://schemas.microsoft.com/office/drawing/2014/main" id="{E9D0F9D4-FB05-8A44-A708-2CF49EBC34B4}"/>
              </a:ext>
            </a:extLst>
          </p:cNvPr>
          <p:cNvSpPr/>
          <p:nvPr userDrawn="1"/>
        </p:nvSpPr>
        <p:spPr>
          <a:xfrm>
            <a:off x="0" y="2422564"/>
            <a:ext cx="9144000" cy="1798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Title 1">
            <a:extLst>
              <a:ext uri="{FF2B5EF4-FFF2-40B4-BE49-F238E27FC236}">
                <a16:creationId xmlns:a16="http://schemas.microsoft.com/office/drawing/2014/main" id="{53FE42EA-35AC-9849-BC41-D7521DAFE779}"/>
              </a:ext>
            </a:extLst>
          </p:cNvPr>
          <p:cNvSpPr txBox="1">
            <a:spLocks/>
          </p:cNvSpPr>
          <p:nvPr userDrawn="1"/>
        </p:nvSpPr>
        <p:spPr>
          <a:xfrm>
            <a:off x="3666744" y="2756917"/>
            <a:ext cx="5408676" cy="994172"/>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sz="1800"/>
              <a:t>Click to edit Master title style</a:t>
            </a:r>
          </a:p>
        </p:txBody>
      </p:sp>
      <p:pic>
        <p:nvPicPr>
          <p:cNvPr id="16" name="Picture 15" descr="Logo, company name&#10;&#10;Description automatically generated">
            <a:extLst>
              <a:ext uri="{FF2B5EF4-FFF2-40B4-BE49-F238E27FC236}">
                <a16:creationId xmlns:a16="http://schemas.microsoft.com/office/drawing/2014/main" id="{9D669E94-D074-2646-99BB-FEB163417B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8" y="2715983"/>
            <a:ext cx="3099601" cy="1176941"/>
          </a:xfrm>
          <a:prstGeom prst="rect">
            <a:avLst/>
          </a:prstGeom>
        </p:spPr>
      </p:pic>
    </p:spTree>
    <p:extLst>
      <p:ext uri="{BB962C8B-B14F-4D97-AF65-F5344CB8AC3E}">
        <p14:creationId xmlns:p14="http://schemas.microsoft.com/office/powerpoint/2010/main" val="2492601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18" name="Picture Placeholder 3">
            <a:extLst>
              <a:ext uri="{FF2B5EF4-FFF2-40B4-BE49-F238E27FC236}">
                <a16:creationId xmlns:a16="http://schemas.microsoft.com/office/drawing/2014/main" id="{A5110868-485A-8941-A9AA-7E62296FC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51677"/>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0" y="0"/>
            <a:ext cx="9144000"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B7C20E1A-DFC9-CC4E-84A3-5CC2B32352C5}"/>
              </a:ext>
            </a:extLst>
          </p:cNvPr>
          <p:cNvSpPr/>
          <p:nvPr userDrawn="1"/>
        </p:nvSpPr>
        <p:spPr>
          <a:xfrm>
            <a:off x="0" y="2422564"/>
            <a:ext cx="9144000" cy="1798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Title 1">
            <a:extLst>
              <a:ext uri="{FF2B5EF4-FFF2-40B4-BE49-F238E27FC236}">
                <a16:creationId xmlns:a16="http://schemas.microsoft.com/office/drawing/2014/main" id="{E9270161-074E-FA4A-8FBE-01E8E23CA876}"/>
              </a:ext>
            </a:extLst>
          </p:cNvPr>
          <p:cNvSpPr txBox="1">
            <a:spLocks/>
          </p:cNvSpPr>
          <p:nvPr userDrawn="1"/>
        </p:nvSpPr>
        <p:spPr>
          <a:xfrm>
            <a:off x="3666745" y="2756917"/>
            <a:ext cx="5107819" cy="994172"/>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sz="1800"/>
              <a:t>Click to edit Master title style</a:t>
            </a:r>
          </a:p>
        </p:txBody>
      </p:sp>
      <p:pic>
        <p:nvPicPr>
          <p:cNvPr id="17" name="Picture 16" descr="Logo, company name&#10;&#10;Description automatically generated">
            <a:extLst>
              <a:ext uri="{FF2B5EF4-FFF2-40B4-BE49-F238E27FC236}">
                <a16:creationId xmlns:a16="http://schemas.microsoft.com/office/drawing/2014/main" id="{B8551B6D-8FAB-F545-9CF2-ACE2C291C6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8" y="2715983"/>
            <a:ext cx="3099601" cy="1176941"/>
          </a:xfrm>
          <a:prstGeom prst="rect">
            <a:avLst/>
          </a:prstGeom>
        </p:spPr>
      </p:pic>
    </p:spTree>
    <p:extLst>
      <p:ext uri="{BB962C8B-B14F-4D97-AF65-F5344CB8AC3E}">
        <p14:creationId xmlns:p14="http://schemas.microsoft.com/office/powerpoint/2010/main" val="3050383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2B">
    <p:spTree>
      <p:nvGrpSpPr>
        <p:cNvPr id="1" name=""/>
        <p:cNvGrpSpPr/>
        <p:nvPr/>
      </p:nvGrpSpPr>
      <p:grpSpPr>
        <a:xfrm>
          <a:off x="0" y="0"/>
          <a:ext cx="0" cy="0"/>
          <a:chOff x="0" y="0"/>
          <a:chExt cx="0" cy="0"/>
        </a:xfrm>
      </p:grpSpPr>
      <p:pic>
        <p:nvPicPr>
          <p:cNvPr id="23" name="Picture Placeholder 3">
            <a:extLst>
              <a:ext uri="{FF2B5EF4-FFF2-40B4-BE49-F238E27FC236}">
                <a16:creationId xmlns:a16="http://schemas.microsoft.com/office/drawing/2014/main" id="{29CBF98D-1521-0B4D-901F-DD7AAA2F8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9144000" cy="5143500"/>
          </a:xfrm>
          <a:prstGeom prst="rect">
            <a:avLst/>
          </a:prstGeom>
        </p:spPr>
      </p:pic>
      <p:sp>
        <p:nvSpPr>
          <p:cNvPr id="18" name="Rectangle 17">
            <a:extLst>
              <a:ext uri="{FF2B5EF4-FFF2-40B4-BE49-F238E27FC236}">
                <a16:creationId xmlns:a16="http://schemas.microsoft.com/office/drawing/2014/main" id="{43622C4A-6F0C-3046-B66D-709AF13ECC57}"/>
              </a:ext>
            </a:extLst>
          </p:cNvPr>
          <p:cNvSpPr/>
          <p:nvPr userDrawn="1"/>
        </p:nvSpPr>
        <p:spPr>
          <a:xfrm>
            <a:off x="0" y="1"/>
            <a:ext cx="9144000" cy="51434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ectangle 19">
            <a:extLst>
              <a:ext uri="{FF2B5EF4-FFF2-40B4-BE49-F238E27FC236}">
                <a16:creationId xmlns:a16="http://schemas.microsoft.com/office/drawing/2014/main" id="{A4391AF8-15CF-844C-991F-70696CDE02FB}"/>
              </a:ext>
            </a:extLst>
          </p:cNvPr>
          <p:cNvSpPr/>
          <p:nvPr userDrawn="1"/>
        </p:nvSpPr>
        <p:spPr>
          <a:xfrm>
            <a:off x="0" y="2422564"/>
            <a:ext cx="9144000" cy="1798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Title 1">
            <a:extLst>
              <a:ext uri="{FF2B5EF4-FFF2-40B4-BE49-F238E27FC236}">
                <a16:creationId xmlns:a16="http://schemas.microsoft.com/office/drawing/2014/main" id="{F20A182D-96AB-C74A-9747-0A4DE03D970B}"/>
              </a:ext>
            </a:extLst>
          </p:cNvPr>
          <p:cNvSpPr txBox="1">
            <a:spLocks/>
          </p:cNvSpPr>
          <p:nvPr userDrawn="1"/>
        </p:nvSpPr>
        <p:spPr>
          <a:xfrm>
            <a:off x="3666745" y="2756917"/>
            <a:ext cx="5107819" cy="994172"/>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sz="1800"/>
              <a:t>Click to edit Master title style</a:t>
            </a:r>
          </a:p>
        </p:txBody>
      </p:sp>
      <p:pic>
        <p:nvPicPr>
          <p:cNvPr id="22" name="Picture 21" descr="Logo, company name&#10;&#10;Description automatically generated">
            <a:extLst>
              <a:ext uri="{FF2B5EF4-FFF2-40B4-BE49-F238E27FC236}">
                <a16:creationId xmlns:a16="http://schemas.microsoft.com/office/drawing/2014/main" id="{13964A1F-2F3E-4C45-9234-C489590A11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8" y="2715983"/>
            <a:ext cx="3099601" cy="1176941"/>
          </a:xfrm>
          <a:prstGeom prst="rect">
            <a:avLst/>
          </a:prstGeom>
        </p:spPr>
      </p:pic>
    </p:spTree>
    <p:extLst>
      <p:ext uri="{BB962C8B-B14F-4D97-AF65-F5344CB8AC3E}">
        <p14:creationId xmlns:p14="http://schemas.microsoft.com/office/powerpoint/2010/main" val="2352482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B82FD58-3933-BB43-853F-F975CD0A56B6}"/>
              </a:ext>
            </a:extLst>
          </p:cNvPr>
          <p:cNvGrpSpPr>
            <a:grpSpLocks noChangeAspect="1"/>
          </p:cNvGrpSpPr>
          <p:nvPr userDrawn="1"/>
        </p:nvGrpSpPr>
        <p:grpSpPr>
          <a:xfrm>
            <a:off x="-2" y="4505446"/>
            <a:ext cx="9144002" cy="640851"/>
            <a:chOff x="-6" y="5718713"/>
            <a:chExt cx="12192002" cy="1139290"/>
          </a:xfrm>
        </p:grpSpPr>
        <p:pic>
          <p:nvPicPr>
            <p:cNvPr id="16" name="Picture 15">
              <a:extLst>
                <a:ext uri="{FF2B5EF4-FFF2-40B4-BE49-F238E27FC236}">
                  <a16:creationId xmlns:a16="http://schemas.microsoft.com/office/drawing/2014/main" id="{18D75249-6375-BC48-8D95-C3FAD1BEA2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7" name="Rectangle 16">
              <a:extLst>
                <a:ext uri="{FF2B5EF4-FFF2-40B4-BE49-F238E27FC236}">
                  <a16:creationId xmlns:a16="http://schemas.microsoft.com/office/drawing/2014/main" id="{329A90CB-63CD-5043-AAFF-4B7923E84D16}"/>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51435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4" name="TextBox 3">
            <a:extLst>
              <a:ext uri="{FF2B5EF4-FFF2-40B4-BE49-F238E27FC236}">
                <a16:creationId xmlns:a16="http://schemas.microsoft.com/office/drawing/2014/main" id="{B41EAC7C-F765-634B-B7E1-E18464A439BA}"/>
              </a:ext>
            </a:extLst>
          </p:cNvPr>
          <p:cNvSpPr txBox="1"/>
          <p:nvPr/>
        </p:nvSpPr>
        <p:spPr>
          <a:xfrm>
            <a:off x="8652510" y="4889363"/>
            <a:ext cx="422910" cy="178960"/>
          </a:xfrm>
          <a:prstGeom prst="rect">
            <a:avLst/>
          </a:prstGeom>
          <a:noFill/>
        </p:spPr>
        <p:txBody>
          <a:bodyPr wrap="square" rtlCol="0">
            <a:spAutoFit/>
          </a:bodyPr>
          <a:lstStyle/>
          <a:p>
            <a:pPr algn="r"/>
            <a:fld id="{99143485-D163-204E-B555-CA63111AF4AE}" type="slidenum">
              <a:rPr lang="en-US" sz="563" smtClean="0">
                <a:solidFill>
                  <a:schemeClr val="bg1"/>
                </a:solidFill>
              </a:rPr>
              <a:t>‹#›</a:t>
            </a:fld>
            <a:endParaRPr lang="en-US" sz="563">
              <a:solidFill>
                <a:schemeClr val="bg1"/>
              </a:solidFill>
            </a:endParaRPr>
          </a:p>
        </p:txBody>
      </p:sp>
      <p:sp>
        <p:nvSpPr>
          <p:cNvPr id="5" name="Rectangle 4">
            <a:extLst>
              <a:ext uri="{FF2B5EF4-FFF2-40B4-BE49-F238E27FC236}">
                <a16:creationId xmlns:a16="http://schemas.microsoft.com/office/drawing/2014/main" id="{740BA904-399B-CD45-88F9-DF016EEE8A17}"/>
              </a:ext>
            </a:extLst>
          </p:cNvPr>
          <p:cNvSpPr/>
          <p:nvPr/>
        </p:nvSpPr>
        <p:spPr>
          <a:xfrm>
            <a:off x="2" y="0"/>
            <a:ext cx="9143999"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BBD62748-1540-4744-8D6B-490EFAA1A4B8}"/>
              </a:ext>
            </a:extLst>
          </p:cNvPr>
          <p:cNvSpPr/>
          <p:nvPr/>
        </p:nvSpPr>
        <p:spPr>
          <a:xfrm>
            <a:off x="0" y="2422564"/>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2041338" y="2803192"/>
            <a:ext cx="4968363" cy="994172"/>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14" name="Picture 13" descr="Logo&#10;&#10;Description automatically generated">
            <a:extLst>
              <a:ext uri="{FF2B5EF4-FFF2-40B4-BE49-F238E27FC236}">
                <a16:creationId xmlns:a16="http://schemas.microsoft.com/office/drawing/2014/main" id="{A0E23A1E-1F1D-2847-B091-6CA00396D5AD}"/>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4" y="4555332"/>
            <a:ext cx="1591957" cy="511969"/>
          </a:xfrm>
          <a:prstGeom prst="rect">
            <a:avLst/>
          </a:prstGeom>
        </p:spPr>
      </p:pic>
    </p:spTree>
    <p:extLst>
      <p:ext uri="{BB962C8B-B14F-4D97-AF65-F5344CB8AC3E}">
        <p14:creationId xmlns:p14="http://schemas.microsoft.com/office/powerpoint/2010/main" val="3637653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1A">
    <p:spTree>
      <p:nvGrpSpPr>
        <p:cNvPr id="1" name=""/>
        <p:cNvGrpSpPr/>
        <p:nvPr/>
      </p:nvGrpSpPr>
      <p:grpSpPr>
        <a:xfrm>
          <a:off x="0" y="0"/>
          <a:ext cx="0" cy="0"/>
          <a:chOff x="0" y="0"/>
          <a:chExt cx="0" cy="0"/>
        </a:xfrm>
      </p:grpSpPr>
      <p:pic>
        <p:nvPicPr>
          <p:cNvPr id="17" name="Picture Placeholder 3" descr="A picture containing food, water, snow, person&#10;&#10;Description automatically generated">
            <a:extLst>
              <a:ext uri="{FF2B5EF4-FFF2-40B4-BE49-F238E27FC236}">
                <a16:creationId xmlns:a16="http://schemas.microsoft.com/office/drawing/2014/main" id="{615ECEE5-41BC-F949-ABE9-7ED349BFE2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2" y="0"/>
            <a:ext cx="9143999"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BBD62748-1540-4744-8D6B-490EFAA1A4B8}"/>
              </a:ext>
            </a:extLst>
          </p:cNvPr>
          <p:cNvSpPr/>
          <p:nvPr/>
        </p:nvSpPr>
        <p:spPr>
          <a:xfrm>
            <a:off x="0" y="2422564"/>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2041338" y="2803192"/>
            <a:ext cx="4968363" cy="994172"/>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16" name="Picture 15" descr="Logo&#10;&#10;Description automatically generated">
            <a:extLst>
              <a:ext uri="{FF2B5EF4-FFF2-40B4-BE49-F238E27FC236}">
                <a16:creationId xmlns:a16="http://schemas.microsoft.com/office/drawing/2014/main" id="{60DF3E35-3D0C-8F4A-AD82-B3737F162573}"/>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4" y="4555332"/>
            <a:ext cx="1591957" cy="511969"/>
          </a:xfrm>
          <a:prstGeom prst="rect">
            <a:avLst/>
          </a:prstGeom>
        </p:spPr>
      </p:pic>
    </p:spTree>
    <p:extLst>
      <p:ext uri="{BB962C8B-B14F-4D97-AF65-F5344CB8AC3E}">
        <p14:creationId xmlns:p14="http://schemas.microsoft.com/office/powerpoint/2010/main" val="492649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lide 1C">
    <p:spTree>
      <p:nvGrpSpPr>
        <p:cNvPr id="1" name=""/>
        <p:cNvGrpSpPr/>
        <p:nvPr/>
      </p:nvGrpSpPr>
      <p:grpSpPr>
        <a:xfrm>
          <a:off x="0" y="0"/>
          <a:ext cx="0" cy="0"/>
          <a:chOff x="0" y="0"/>
          <a:chExt cx="0" cy="0"/>
        </a:xfrm>
      </p:grpSpPr>
      <p:pic>
        <p:nvPicPr>
          <p:cNvPr id="21" name="Picture Placeholder 3" descr="A picture containing water, outdoor, flying, beach&#10;&#10;Description automatically generated">
            <a:extLst>
              <a:ext uri="{FF2B5EF4-FFF2-40B4-BE49-F238E27FC236}">
                <a16:creationId xmlns:a16="http://schemas.microsoft.com/office/drawing/2014/main" id="{768578F7-833D-7E49-8573-3E6EAAA359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7" name="Rectangle 16">
            <a:extLst>
              <a:ext uri="{FF2B5EF4-FFF2-40B4-BE49-F238E27FC236}">
                <a16:creationId xmlns:a16="http://schemas.microsoft.com/office/drawing/2014/main" id="{B6386538-272D-6B46-A8A0-C99CBCC189AC}"/>
              </a:ext>
            </a:extLst>
          </p:cNvPr>
          <p:cNvSpPr/>
          <p:nvPr userDrawn="1"/>
        </p:nvSpPr>
        <p:spPr>
          <a:xfrm>
            <a:off x="2" y="1"/>
            <a:ext cx="9143999" cy="51434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4F083648-F0AB-A840-95B7-D6ABCBD4F499}"/>
              </a:ext>
            </a:extLst>
          </p:cNvPr>
          <p:cNvSpPr/>
          <p:nvPr userDrawn="1"/>
        </p:nvSpPr>
        <p:spPr>
          <a:xfrm>
            <a:off x="0" y="2422564"/>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Title 1">
            <a:extLst>
              <a:ext uri="{FF2B5EF4-FFF2-40B4-BE49-F238E27FC236}">
                <a16:creationId xmlns:a16="http://schemas.microsoft.com/office/drawing/2014/main" id="{D57B826C-5C1B-CE49-85BB-C125D8652F2A}"/>
              </a:ext>
            </a:extLst>
          </p:cNvPr>
          <p:cNvSpPr>
            <a:spLocks noGrp="1"/>
          </p:cNvSpPr>
          <p:nvPr>
            <p:ph type="title"/>
          </p:nvPr>
        </p:nvSpPr>
        <p:spPr>
          <a:xfrm>
            <a:off x="2041338" y="2803192"/>
            <a:ext cx="4968363" cy="994172"/>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FF7263B7-A3FC-8146-BE01-492C2C95B2A9}"/>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4" y="4555332"/>
            <a:ext cx="1591957" cy="511969"/>
          </a:xfrm>
          <a:prstGeom prst="rect">
            <a:avLst/>
          </a:prstGeom>
        </p:spPr>
      </p:pic>
    </p:spTree>
    <p:extLst>
      <p:ext uri="{BB962C8B-B14F-4D97-AF65-F5344CB8AC3E}">
        <p14:creationId xmlns:p14="http://schemas.microsoft.com/office/powerpoint/2010/main" val="720830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1D">
    <p:spTree>
      <p:nvGrpSpPr>
        <p:cNvPr id="1" name=""/>
        <p:cNvGrpSpPr/>
        <p:nvPr/>
      </p:nvGrpSpPr>
      <p:grpSpPr>
        <a:xfrm>
          <a:off x="0" y="0"/>
          <a:ext cx="0" cy="0"/>
          <a:chOff x="0" y="0"/>
          <a:chExt cx="0" cy="0"/>
        </a:xfrm>
      </p:grpSpPr>
      <p:pic>
        <p:nvPicPr>
          <p:cNvPr id="21" name="Picture Placeholder 3" descr="A picture containing indoor, sitting, table, counter&#10;&#10;Description automatically generated">
            <a:extLst>
              <a:ext uri="{FF2B5EF4-FFF2-40B4-BE49-F238E27FC236}">
                <a16:creationId xmlns:a16="http://schemas.microsoft.com/office/drawing/2014/main" id="{4270DFAA-9141-7648-AF74-0278CC2675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4"/>
            <a:ext cx="9144000" cy="5143500"/>
          </a:xfrm>
          <a:prstGeom prst="rect">
            <a:avLst/>
          </a:prstGeom>
        </p:spPr>
      </p:pic>
      <p:sp>
        <p:nvSpPr>
          <p:cNvPr id="17" name="Rectangle 16">
            <a:extLst>
              <a:ext uri="{FF2B5EF4-FFF2-40B4-BE49-F238E27FC236}">
                <a16:creationId xmlns:a16="http://schemas.microsoft.com/office/drawing/2014/main" id="{54C79285-338B-3C46-9589-7737E3EB4AED}"/>
              </a:ext>
            </a:extLst>
          </p:cNvPr>
          <p:cNvSpPr/>
          <p:nvPr userDrawn="1"/>
        </p:nvSpPr>
        <p:spPr>
          <a:xfrm>
            <a:off x="2" y="-1"/>
            <a:ext cx="9143999"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E0322BC1-1327-F040-BB54-061C41BFAF6B}"/>
              </a:ext>
            </a:extLst>
          </p:cNvPr>
          <p:cNvSpPr/>
          <p:nvPr userDrawn="1"/>
        </p:nvSpPr>
        <p:spPr>
          <a:xfrm>
            <a:off x="0" y="2422564"/>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Title 1">
            <a:extLst>
              <a:ext uri="{FF2B5EF4-FFF2-40B4-BE49-F238E27FC236}">
                <a16:creationId xmlns:a16="http://schemas.microsoft.com/office/drawing/2014/main" id="{9B012FAE-7771-0A40-B3C3-BC4EF3575F9A}"/>
              </a:ext>
            </a:extLst>
          </p:cNvPr>
          <p:cNvSpPr>
            <a:spLocks noGrp="1"/>
          </p:cNvSpPr>
          <p:nvPr>
            <p:ph type="title"/>
          </p:nvPr>
        </p:nvSpPr>
        <p:spPr>
          <a:xfrm>
            <a:off x="2041338" y="2803192"/>
            <a:ext cx="4968363" cy="994172"/>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82DC9326-1348-0B41-A5F4-D19F5F64A8F3}"/>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4" y="4555332"/>
            <a:ext cx="1591957" cy="511969"/>
          </a:xfrm>
          <a:prstGeom prst="rect">
            <a:avLst/>
          </a:prstGeom>
        </p:spPr>
      </p:pic>
    </p:spTree>
    <p:extLst>
      <p:ext uri="{BB962C8B-B14F-4D97-AF65-F5344CB8AC3E}">
        <p14:creationId xmlns:p14="http://schemas.microsoft.com/office/powerpoint/2010/main" val="3321750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E85DA04-E56B-204B-B176-665853F4579E}"/>
              </a:ext>
            </a:extLst>
          </p:cNvPr>
          <p:cNvGrpSpPr>
            <a:grpSpLocks noChangeAspect="1"/>
          </p:cNvGrpSpPr>
          <p:nvPr userDrawn="1"/>
        </p:nvGrpSpPr>
        <p:grpSpPr>
          <a:xfrm>
            <a:off x="-2" y="4505446"/>
            <a:ext cx="9144002" cy="640851"/>
            <a:chOff x="-6" y="5718713"/>
            <a:chExt cx="12192002" cy="1139290"/>
          </a:xfrm>
        </p:grpSpPr>
        <p:pic>
          <p:nvPicPr>
            <p:cNvPr id="16" name="Picture 15">
              <a:extLst>
                <a:ext uri="{FF2B5EF4-FFF2-40B4-BE49-F238E27FC236}">
                  <a16:creationId xmlns:a16="http://schemas.microsoft.com/office/drawing/2014/main" id="{7C072D2F-6EC4-834A-BFF1-F411282B6D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7" name="Rectangle 16">
              <a:extLst>
                <a:ext uri="{FF2B5EF4-FFF2-40B4-BE49-F238E27FC236}">
                  <a16:creationId xmlns:a16="http://schemas.microsoft.com/office/drawing/2014/main" id="{61D831F3-4787-454D-93BC-C7C4A7A74A69}"/>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51435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2" y="0"/>
            <a:ext cx="9143999"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BBD62748-1540-4744-8D6B-490EFAA1A4B8}"/>
              </a:ext>
            </a:extLst>
          </p:cNvPr>
          <p:cNvSpPr/>
          <p:nvPr/>
        </p:nvSpPr>
        <p:spPr>
          <a:xfrm>
            <a:off x="0" y="2422564"/>
            <a:ext cx="9144000" cy="1798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2070834" y="2758948"/>
            <a:ext cx="4968363" cy="994172"/>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14" name="Picture 13" descr="Logo&#10;&#10;Description automatically generated">
            <a:extLst>
              <a:ext uri="{FF2B5EF4-FFF2-40B4-BE49-F238E27FC236}">
                <a16:creationId xmlns:a16="http://schemas.microsoft.com/office/drawing/2014/main" id="{A72AEB44-594E-014F-80F6-A7A5588D9EE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4" y="4555332"/>
            <a:ext cx="1591957" cy="511969"/>
          </a:xfrm>
          <a:prstGeom prst="rect">
            <a:avLst/>
          </a:prstGeom>
        </p:spPr>
      </p:pic>
    </p:spTree>
    <p:extLst>
      <p:ext uri="{BB962C8B-B14F-4D97-AF65-F5344CB8AC3E}">
        <p14:creationId xmlns:p14="http://schemas.microsoft.com/office/powerpoint/2010/main" val="3946486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 Text 1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273845"/>
            <a:ext cx="7886700" cy="994172"/>
          </a:xfrm>
          <a:prstGeom prst="rect">
            <a:avLst/>
          </a:prstGeom>
        </p:spPr>
        <p:txBody>
          <a:bodyPr anchor="ctr" anchorCtr="0"/>
          <a:lstStyle>
            <a:lvl1pPr>
              <a:defRPr sz="30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5" y="1285279"/>
            <a:ext cx="3871913" cy="2073950"/>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A person holding a syringe&#10;&#10;Description automatically generated with low confidence">
            <a:extLst>
              <a:ext uri="{FF2B5EF4-FFF2-40B4-BE49-F238E27FC236}">
                <a16:creationId xmlns:a16="http://schemas.microsoft.com/office/drawing/2014/main" id="{0778F9AF-1741-4646-AD87-4659350B165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19693" y="1286470"/>
            <a:ext cx="4033352" cy="2073950"/>
          </a:xfrm>
          <a:prstGeom prst="rect">
            <a:avLst/>
          </a:prstGeom>
        </p:spPr>
      </p:pic>
    </p:spTree>
    <p:extLst>
      <p:ext uri="{BB962C8B-B14F-4D97-AF65-F5344CB8AC3E}">
        <p14:creationId xmlns:p14="http://schemas.microsoft.com/office/powerpoint/2010/main" val="2701951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2A">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D9AD4AFD-6495-EB44-A3B9-0BB1457A46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1" y="0"/>
            <a:ext cx="9144000"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ectangle 13">
            <a:extLst>
              <a:ext uri="{FF2B5EF4-FFF2-40B4-BE49-F238E27FC236}">
                <a16:creationId xmlns:a16="http://schemas.microsoft.com/office/drawing/2014/main" id="{72924DC1-34D0-BC4E-962B-B9A76D51EEA3}"/>
              </a:ext>
            </a:extLst>
          </p:cNvPr>
          <p:cNvSpPr/>
          <p:nvPr userDrawn="1"/>
        </p:nvSpPr>
        <p:spPr>
          <a:xfrm>
            <a:off x="0" y="2422564"/>
            <a:ext cx="9144000" cy="1798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2070834" y="2758948"/>
            <a:ext cx="4968363" cy="994172"/>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17" name="Picture 16" descr="Logo&#10;&#10;Description automatically generated">
            <a:extLst>
              <a:ext uri="{FF2B5EF4-FFF2-40B4-BE49-F238E27FC236}">
                <a16:creationId xmlns:a16="http://schemas.microsoft.com/office/drawing/2014/main" id="{C2D64BA8-2190-C349-9B82-0EA2595AFBC6}"/>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4" y="4555332"/>
            <a:ext cx="1591957" cy="511969"/>
          </a:xfrm>
          <a:prstGeom prst="rect">
            <a:avLst/>
          </a:prstGeom>
        </p:spPr>
      </p:pic>
    </p:spTree>
    <p:extLst>
      <p:ext uri="{BB962C8B-B14F-4D97-AF65-F5344CB8AC3E}">
        <p14:creationId xmlns:p14="http://schemas.microsoft.com/office/powerpoint/2010/main" val="2070915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2B">
    <p:spTree>
      <p:nvGrpSpPr>
        <p:cNvPr id="1" name=""/>
        <p:cNvGrpSpPr/>
        <p:nvPr/>
      </p:nvGrpSpPr>
      <p:grpSpPr>
        <a:xfrm>
          <a:off x="0" y="0"/>
          <a:ext cx="0" cy="0"/>
          <a:chOff x="0" y="0"/>
          <a:chExt cx="0" cy="0"/>
        </a:xfrm>
      </p:grpSpPr>
      <p:pic>
        <p:nvPicPr>
          <p:cNvPr id="21" name="Picture Placeholder 3">
            <a:extLst>
              <a:ext uri="{FF2B5EF4-FFF2-40B4-BE49-F238E27FC236}">
                <a16:creationId xmlns:a16="http://schemas.microsoft.com/office/drawing/2014/main" id="{25F93C59-31A0-D249-B631-788E116716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17" name="Rectangle 16">
            <a:extLst>
              <a:ext uri="{FF2B5EF4-FFF2-40B4-BE49-F238E27FC236}">
                <a16:creationId xmlns:a16="http://schemas.microsoft.com/office/drawing/2014/main" id="{0FEDF01C-FE7C-B34A-B5C5-E07CB0085723}"/>
              </a:ext>
            </a:extLst>
          </p:cNvPr>
          <p:cNvSpPr/>
          <p:nvPr userDrawn="1"/>
        </p:nvSpPr>
        <p:spPr>
          <a:xfrm>
            <a:off x="1" y="0"/>
            <a:ext cx="9144001" cy="51435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AF576F7D-C378-B344-A79E-C63586001E23}"/>
              </a:ext>
            </a:extLst>
          </p:cNvPr>
          <p:cNvSpPr/>
          <p:nvPr userDrawn="1"/>
        </p:nvSpPr>
        <p:spPr>
          <a:xfrm>
            <a:off x="0" y="2422564"/>
            <a:ext cx="9144000" cy="1798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Title 1">
            <a:extLst>
              <a:ext uri="{FF2B5EF4-FFF2-40B4-BE49-F238E27FC236}">
                <a16:creationId xmlns:a16="http://schemas.microsoft.com/office/drawing/2014/main" id="{4739127F-BB52-934B-8677-7BB92EA11B07}"/>
              </a:ext>
            </a:extLst>
          </p:cNvPr>
          <p:cNvSpPr>
            <a:spLocks noGrp="1"/>
          </p:cNvSpPr>
          <p:nvPr>
            <p:ph type="title"/>
          </p:nvPr>
        </p:nvSpPr>
        <p:spPr>
          <a:xfrm>
            <a:off x="2070834" y="2758948"/>
            <a:ext cx="4968363" cy="994172"/>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ACE5D4B7-A44C-A848-B31B-7F0C1F0D22D0}"/>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4" y="4555332"/>
            <a:ext cx="1591957" cy="511969"/>
          </a:xfrm>
          <a:prstGeom prst="rect">
            <a:avLst/>
          </a:prstGeom>
        </p:spPr>
      </p:pic>
    </p:spTree>
    <p:extLst>
      <p:ext uri="{BB962C8B-B14F-4D97-AF65-F5344CB8AC3E}">
        <p14:creationId xmlns:p14="http://schemas.microsoft.com/office/powerpoint/2010/main" val="1964710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RE - One Water">
    <p:spTree>
      <p:nvGrpSpPr>
        <p:cNvPr id="1" name=""/>
        <p:cNvGrpSpPr/>
        <p:nvPr/>
      </p:nvGrpSpPr>
      <p:grpSpPr>
        <a:xfrm>
          <a:off x="0" y="0"/>
          <a:ext cx="0" cy="0"/>
          <a:chOff x="0" y="0"/>
          <a:chExt cx="0" cy="0"/>
        </a:xfrm>
      </p:grpSpPr>
      <p:sp>
        <p:nvSpPr>
          <p:cNvPr id="3" name="7 CuadroTexto">
            <a:extLst>
              <a:ext uri="{FF2B5EF4-FFF2-40B4-BE49-F238E27FC236}">
                <a16:creationId xmlns:a16="http://schemas.microsoft.com/office/drawing/2014/main" id="{C9644E96-9ACF-A345-A633-FE1842F540D5}"/>
              </a:ext>
            </a:extLst>
          </p:cNvPr>
          <p:cNvSpPr txBox="1"/>
          <p:nvPr/>
        </p:nvSpPr>
        <p:spPr>
          <a:xfrm>
            <a:off x="278855" y="1005043"/>
            <a:ext cx="3284444" cy="1888979"/>
          </a:xfrm>
          <a:prstGeom prst="rect">
            <a:avLst/>
          </a:prstGeom>
          <a:noFill/>
        </p:spPr>
        <p:txBody>
          <a:bodyPr wrap="square">
            <a:spAutoFit/>
          </a:bodyPr>
          <a:lstStyle/>
          <a:p>
            <a:pPr algn="r">
              <a:lnSpc>
                <a:spcPct val="150000"/>
              </a:lnSpc>
            </a:pPr>
            <a:r>
              <a:rPr lang="en-US" sz="788">
                <a:latin typeface="Arial" panose="020B0604020202020204" pitchFamily="34" charset="0"/>
                <a:cs typeface="Arial" panose="020B0604020202020204" pitchFamily="34" charset="0"/>
              </a:rPr>
              <a:t>the movement of water from the environment, to our member partners, and back to the environment. We ensure our member partner communities get the highest quality water using treatment standards that are stricter than state or federal regulatory requirements. Once the water has been used, we run it through our treatment process again before returning it to the environment – often times cleaner than when we received it. Working hand-in-hand with our member partners, GLWA provides water of unquestionable quality and efficient and effective wastewater services. Together, we are </a:t>
            </a:r>
            <a:r>
              <a:rPr lang="en-US" sz="788" b="1" i="1">
                <a:latin typeface="Arial" panose="020B0604020202020204" pitchFamily="34" charset="0"/>
                <a:cs typeface="Arial" panose="020B0604020202020204" pitchFamily="34" charset="0"/>
              </a:rPr>
              <a:t>One Water</a:t>
            </a:r>
            <a:r>
              <a:rPr lang="en-US" sz="788">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D913A8D1-3AA7-8947-A4B6-0193F4896A25}"/>
              </a:ext>
            </a:extLst>
          </p:cNvPr>
          <p:cNvSpPr txBox="1"/>
          <p:nvPr/>
        </p:nvSpPr>
        <p:spPr>
          <a:xfrm>
            <a:off x="356553" y="576427"/>
            <a:ext cx="3206746" cy="300082"/>
          </a:xfrm>
          <a:prstGeom prst="rect">
            <a:avLst/>
          </a:prstGeom>
          <a:noFill/>
        </p:spPr>
        <p:txBody>
          <a:bodyPr wrap="square" rtlCol="0">
            <a:spAutoFit/>
          </a:bodyPr>
          <a:lstStyle/>
          <a:p>
            <a:pPr algn="r"/>
            <a:r>
              <a:rPr lang="en-US" sz="1350">
                <a:solidFill>
                  <a:schemeClr val="accent1"/>
                </a:solidFill>
                <a:latin typeface="Cambria" panose="02040503050406030204" pitchFamily="18" charset="0"/>
                <a:ea typeface="Cambria" panose="02040503050406030204" pitchFamily="18" charset="0"/>
                <a:cs typeface="Arial" panose="020B0604020202020204" pitchFamily="34" charset="0"/>
              </a:rPr>
              <a:t>GLWA is all about </a:t>
            </a:r>
            <a:r>
              <a:rPr lang="en-US" sz="1350" b="1" i="1">
                <a:solidFill>
                  <a:schemeClr val="accent1"/>
                </a:solidFill>
                <a:latin typeface="Cambria" panose="02040503050406030204" pitchFamily="18" charset="0"/>
                <a:ea typeface="Cambria" panose="02040503050406030204" pitchFamily="18" charset="0"/>
                <a:cs typeface="Arial" panose="020B0604020202020204" pitchFamily="34" charset="0"/>
              </a:rPr>
              <a:t>One Water</a:t>
            </a:r>
            <a:r>
              <a:rPr lang="en-US" sz="1350">
                <a:solidFill>
                  <a:schemeClr val="accent1"/>
                </a:solidFill>
                <a:latin typeface="Cambria" panose="02040503050406030204" pitchFamily="18" charset="0"/>
                <a:ea typeface="Cambria" panose="02040503050406030204" pitchFamily="18" charset="0"/>
                <a:cs typeface="Arial" panose="020B0604020202020204" pitchFamily="34" charset="0"/>
              </a:rPr>
              <a:t>...</a:t>
            </a:r>
            <a:endParaRPr lang="en-US" sz="1350" b="1">
              <a:solidFill>
                <a:schemeClr val="accent1"/>
              </a:solidFill>
              <a:latin typeface="Cambria" panose="02040503050406030204" pitchFamily="18" charset="0"/>
              <a:ea typeface="Cambria" panose="02040503050406030204" pitchFamily="18" charset="0"/>
              <a:cs typeface="Lato" charset="0"/>
            </a:endParaRPr>
          </a:p>
        </p:txBody>
      </p:sp>
      <p:grpSp>
        <p:nvGrpSpPr>
          <p:cNvPr id="88" name="Group 87">
            <a:extLst>
              <a:ext uri="{FF2B5EF4-FFF2-40B4-BE49-F238E27FC236}">
                <a16:creationId xmlns:a16="http://schemas.microsoft.com/office/drawing/2014/main" id="{528D7AF3-5360-0744-AADA-882D2A5215B2}"/>
              </a:ext>
            </a:extLst>
          </p:cNvPr>
          <p:cNvGrpSpPr/>
          <p:nvPr userDrawn="1"/>
        </p:nvGrpSpPr>
        <p:grpSpPr>
          <a:xfrm>
            <a:off x="3711892" y="616990"/>
            <a:ext cx="5200224" cy="3497810"/>
            <a:chOff x="141859" y="417488"/>
            <a:chExt cx="7181374" cy="6440512"/>
          </a:xfrm>
        </p:grpSpPr>
        <p:grpSp>
          <p:nvGrpSpPr>
            <p:cNvPr id="89" name="Group 88">
              <a:extLst>
                <a:ext uri="{FF2B5EF4-FFF2-40B4-BE49-F238E27FC236}">
                  <a16:creationId xmlns:a16="http://schemas.microsoft.com/office/drawing/2014/main" id="{E5A8131B-3A2A-F04A-932F-0904CE8747DA}"/>
                </a:ext>
              </a:extLst>
            </p:cNvPr>
            <p:cNvGrpSpPr/>
            <p:nvPr/>
          </p:nvGrpSpPr>
          <p:grpSpPr>
            <a:xfrm>
              <a:off x="665921" y="417488"/>
              <a:ext cx="6427302" cy="6440512"/>
              <a:chOff x="665921" y="210009"/>
              <a:chExt cx="6427302" cy="6440512"/>
            </a:xfrm>
          </p:grpSpPr>
          <p:grpSp>
            <p:nvGrpSpPr>
              <p:cNvPr id="98" name="Group 97">
                <a:extLst>
                  <a:ext uri="{FF2B5EF4-FFF2-40B4-BE49-F238E27FC236}">
                    <a16:creationId xmlns:a16="http://schemas.microsoft.com/office/drawing/2014/main" id="{B51D0E44-B173-F948-95CF-0C468B1E2F4D}"/>
                  </a:ext>
                </a:extLst>
              </p:cNvPr>
              <p:cNvGrpSpPr/>
              <p:nvPr/>
            </p:nvGrpSpPr>
            <p:grpSpPr>
              <a:xfrm>
                <a:off x="665921" y="286991"/>
                <a:ext cx="6427302" cy="6363530"/>
                <a:chOff x="-341241" y="467139"/>
                <a:chExt cx="6427302" cy="6363529"/>
              </a:xfrm>
            </p:grpSpPr>
            <p:pic>
              <p:nvPicPr>
                <p:cNvPr id="108" name="Picture 107" descr="A picture containing kite, man, flying, colorful&#10;&#10;Description automatically generated">
                  <a:extLst>
                    <a:ext uri="{FF2B5EF4-FFF2-40B4-BE49-F238E27FC236}">
                      <a16:creationId xmlns:a16="http://schemas.microsoft.com/office/drawing/2014/main" id="{340EC1B4-AD63-274E-AE9A-B2E6C1C7B7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5174" y="467139"/>
                  <a:ext cx="1828800" cy="1828800"/>
                </a:xfrm>
                <a:prstGeom prst="rect">
                  <a:avLst/>
                </a:prstGeom>
              </p:spPr>
            </p:pic>
            <p:pic>
              <p:nvPicPr>
                <p:cNvPr id="109" name="Picture 108" descr="A picture containing kite, flying, colorful, air&#10;&#10;Description automatically generated">
                  <a:extLst>
                    <a:ext uri="{FF2B5EF4-FFF2-40B4-BE49-F238E27FC236}">
                      <a16:creationId xmlns:a16="http://schemas.microsoft.com/office/drawing/2014/main" id="{D7606035-FE5F-7841-AB8A-ACC97592FF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7261" y="2035035"/>
                  <a:ext cx="1828800" cy="1828800"/>
                </a:xfrm>
                <a:prstGeom prst="rect">
                  <a:avLst/>
                </a:prstGeom>
              </p:spPr>
            </p:pic>
            <p:pic>
              <p:nvPicPr>
                <p:cNvPr id="110" name="Picture 109" descr="A picture containing kite, flying, air, colorful&#10;&#10;Description automatically generated">
                  <a:extLst>
                    <a:ext uri="{FF2B5EF4-FFF2-40B4-BE49-F238E27FC236}">
                      <a16:creationId xmlns:a16="http://schemas.microsoft.com/office/drawing/2014/main" id="{9425A446-0A06-6846-AB21-72832AA350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9695" y="4037773"/>
                  <a:ext cx="1828800" cy="1828800"/>
                </a:xfrm>
                <a:prstGeom prst="rect">
                  <a:avLst/>
                </a:prstGeom>
              </p:spPr>
            </p:pic>
            <p:pic>
              <p:nvPicPr>
                <p:cNvPr id="111" name="Picture 110" descr="A close up of a logo&#10;&#10;Description automatically generated">
                  <a:extLst>
                    <a:ext uri="{FF2B5EF4-FFF2-40B4-BE49-F238E27FC236}">
                      <a16:creationId xmlns:a16="http://schemas.microsoft.com/office/drawing/2014/main" id="{5F307FD7-CA6F-2840-9D96-0EDAF581F4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0956" y="5001868"/>
                  <a:ext cx="1828800" cy="1828800"/>
                </a:xfrm>
                <a:prstGeom prst="rect">
                  <a:avLst/>
                </a:prstGeom>
              </p:spPr>
            </p:pic>
            <p:pic>
              <p:nvPicPr>
                <p:cNvPr id="112" name="Picture 111" descr="A picture containing flying, kite, air, colorful&#10;&#10;Description automatically generated">
                  <a:extLst>
                    <a:ext uri="{FF2B5EF4-FFF2-40B4-BE49-F238E27FC236}">
                      <a16:creationId xmlns:a16="http://schemas.microsoft.com/office/drawing/2014/main" id="{A0AF619C-B400-5F4D-ACCE-A0A1BE7FC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522" y="4107345"/>
                  <a:ext cx="1828800" cy="1828800"/>
                </a:xfrm>
                <a:prstGeom prst="rect">
                  <a:avLst/>
                </a:prstGeom>
              </p:spPr>
            </p:pic>
            <p:pic>
              <p:nvPicPr>
                <p:cNvPr id="113" name="Picture 112" descr="A picture containing flying, air, bird, large&#10;&#10;Description automatically generated">
                  <a:extLst>
                    <a:ext uri="{FF2B5EF4-FFF2-40B4-BE49-F238E27FC236}">
                      <a16:creationId xmlns:a16="http://schemas.microsoft.com/office/drawing/2014/main" id="{8C3A605A-4F1F-F04A-AAB3-4480618C8C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241" y="2117035"/>
                  <a:ext cx="1828800" cy="1828800"/>
                </a:xfrm>
                <a:prstGeom prst="rect">
                  <a:avLst/>
                </a:prstGeom>
              </p:spPr>
            </p:pic>
            <p:pic>
              <p:nvPicPr>
                <p:cNvPr id="114" name="Picture 113" descr="A picture containing man, white&#10;&#10;Description automatically generated">
                  <a:extLst>
                    <a:ext uri="{FF2B5EF4-FFF2-40B4-BE49-F238E27FC236}">
                      <a16:creationId xmlns:a16="http://schemas.microsoft.com/office/drawing/2014/main" id="{7967D450-9651-F243-91D9-8017FC0076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1934" y="489501"/>
                  <a:ext cx="1828800" cy="1828800"/>
                </a:xfrm>
                <a:prstGeom prst="rect">
                  <a:avLst/>
                </a:prstGeom>
              </p:spPr>
            </p:pic>
          </p:grpSp>
          <p:grpSp>
            <p:nvGrpSpPr>
              <p:cNvPr id="99" name="Group 98">
                <a:extLst>
                  <a:ext uri="{FF2B5EF4-FFF2-40B4-BE49-F238E27FC236}">
                    <a16:creationId xmlns:a16="http://schemas.microsoft.com/office/drawing/2014/main" id="{CD31502D-DED5-8C49-902D-2153D69C2F7D}"/>
                  </a:ext>
                </a:extLst>
              </p:cNvPr>
              <p:cNvGrpSpPr/>
              <p:nvPr/>
            </p:nvGrpSpPr>
            <p:grpSpPr>
              <a:xfrm>
                <a:off x="723077" y="210009"/>
                <a:ext cx="6362030" cy="6136479"/>
                <a:chOff x="848228" y="1180514"/>
                <a:chExt cx="4779887" cy="4610427"/>
              </a:xfrm>
            </p:grpSpPr>
            <p:pic>
              <p:nvPicPr>
                <p:cNvPr id="101" name="Picture 100" descr="A picture containing game&#10;&#10;Description automatically generated">
                  <a:extLst>
                    <a:ext uri="{FF2B5EF4-FFF2-40B4-BE49-F238E27FC236}">
                      <a16:creationId xmlns:a16="http://schemas.microsoft.com/office/drawing/2014/main" id="{21ADEDED-15F3-C04B-B46C-DC22AAFF3C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38776" y="1180514"/>
                  <a:ext cx="1135541" cy="1135541"/>
                </a:xfrm>
                <a:prstGeom prst="rect">
                  <a:avLst/>
                </a:prstGeom>
              </p:spPr>
            </p:pic>
            <p:pic>
              <p:nvPicPr>
                <p:cNvPr id="102" name="Picture 101" descr="A picture containing game&#10;&#10;Description automatically generated">
                  <a:extLst>
                    <a:ext uri="{FF2B5EF4-FFF2-40B4-BE49-F238E27FC236}">
                      <a16:creationId xmlns:a16="http://schemas.microsoft.com/office/drawing/2014/main" id="{B4E0823F-BD10-5241-835A-2C29465B82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0512" y="1835571"/>
                  <a:ext cx="1135541" cy="1135541"/>
                </a:xfrm>
                <a:prstGeom prst="rect">
                  <a:avLst/>
                </a:prstGeom>
              </p:spPr>
            </p:pic>
            <p:pic>
              <p:nvPicPr>
                <p:cNvPr id="103" name="Picture 102" descr="A picture containing room&#10;&#10;Description automatically generated">
                  <a:extLst>
                    <a:ext uri="{FF2B5EF4-FFF2-40B4-BE49-F238E27FC236}">
                      <a16:creationId xmlns:a16="http://schemas.microsoft.com/office/drawing/2014/main" id="{11A25D1C-9C43-5F48-AD8C-EAE6D50059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2574" y="3389177"/>
                  <a:ext cx="1135541" cy="1135541"/>
                </a:xfrm>
                <a:prstGeom prst="rect">
                  <a:avLst/>
                </a:prstGeom>
              </p:spPr>
            </p:pic>
            <p:pic>
              <p:nvPicPr>
                <p:cNvPr id="104" name="Picture 103">
                  <a:extLst>
                    <a:ext uri="{FF2B5EF4-FFF2-40B4-BE49-F238E27FC236}">
                      <a16:creationId xmlns:a16="http://schemas.microsoft.com/office/drawing/2014/main" id="{ADADB99A-A6AA-B74F-9A11-CAD424682ED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14395" y="4645460"/>
                  <a:ext cx="1135541" cy="1135541"/>
                </a:xfrm>
                <a:prstGeom prst="rect">
                  <a:avLst/>
                </a:prstGeom>
              </p:spPr>
            </p:pic>
            <p:pic>
              <p:nvPicPr>
                <p:cNvPr id="105" name="Picture 104" descr="A picture containing game&#10;&#10;Description automatically generated">
                  <a:extLst>
                    <a:ext uri="{FF2B5EF4-FFF2-40B4-BE49-F238E27FC236}">
                      <a16:creationId xmlns:a16="http://schemas.microsoft.com/office/drawing/2014/main" id="{90D31F99-F5A0-1F44-937E-6847B9CF43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42135" y="4655400"/>
                  <a:ext cx="1135541" cy="1135541"/>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56EA484A-8B77-1842-A027-D89ECB35A51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8228" y="3452898"/>
                  <a:ext cx="1135541" cy="1135541"/>
                </a:xfrm>
                <a:prstGeom prst="rect">
                  <a:avLst/>
                </a:prstGeom>
              </p:spPr>
            </p:pic>
            <p:pic>
              <p:nvPicPr>
                <p:cNvPr id="107" name="Picture 106" descr="A picture containing game&#10;&#10;Description automatically generated">
                  <a:extLst>
                    <a:ext uri="{FF2B5EF4-FFF2-40B4-BE49-F238E27FC236}">
                      <a16:creationId xmlns:a16="http://schemas.microsoft.com/office/drawing/2014/main" id="{259EFADC-8A26-2149-8CF3-D19F74FADA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26525" y="1895941"/>
                  <a:ext cx="1135541" cy="1135541"/>
                </a:xfrm>
                <a:prstGeom prst="rect">
                  <a:avLst/>
                </a:prstGeom>
              </p:spPr>
            </p:pic>
          </p:grpSp>
          <p:sp>
            <p:nvSpPr>
              <p:cNvPr id="100" name="Rectangle 99">
                <a:extLst>
                  <a:ext uri="{FF2B5EF4-FFF2-40B4-BE49-F238E27FC236}">
                    <a16:creationId xmlns:a16="http://schemas.microsoft.com/office/drawing/2014/main" id="{315311BF-4420-F542-8CEB-D3A6115F8E07}"/>
                  </a:ext>
                </a:extLst>
              </p:cNvPr>
              <p:cNvSpPr/>
              <p:nvPr/>
            </p:nvSpPr>
            <p:spPr>
              <a:xfrm>
                <a:off x="1783061" y="2763925"/>
                <a:ext cx="4157871" cy="1020076"/>
              </a:xfrm>
              <a:prstGeom prst="rect">
                <a:avLst/>
              </a:prstGeom>
            </p:spPr>
            <p:txBody>
              <a:bodyPr wrap="square">
                <a:spAutoFit/>
              </a:bodyPr>
              <a:lstStyle/>
              <a:p>
                <a:pPr algn="ctr"/>
                <a:r>
                  <a:rPr lang="en-US" sz="1500" b="1">
                    <a:solidFill>
                      <a:srgbClr val="235D7F"/>
                    </a:solidFill>
                    <a:effectLst/>
                    <a:latin typeface="Arial Black" panose="020B0604020202020204" pitchFamily="34" charset="0"/>
                    <a:cs typeface="Arial Black" panose="020B0604020202020204" pitchFamily="34" charset="0"/>
                  </a:rPr>
                  <a:t>The One</a:t>
                </a:r>
              </a:p>
              <a:p>
                <a:pPr algn="ctr"/>
                <a:r>
                  <a:rPr lang="en-US" sz="1500" b="1">
                    <a:solidFill>
                      <a:srgbClr val="235D7F"/>
                    </a:solidFill>
                    <a:effectLst/>
                    <a:latin typeface="Arial Black" panose="020B0604020202020204" pitchFamily="34" charset="0"/>
                    <a:cs typeface="Arial Black" panose="020B0604020202020204" pitchFamily="34" charset="0"/>
                  </a:rPr>
                  <a:t>Water Cycle</a:t>
                </a:r>
              </a:p>
            </p:txBody>
          </p:sp>
        </p:grpSp>
        <p:grpSp>
          <p:nvGrpSpPr>
            <p:cNvPr id="90" name="Group 89">
              <a:extLst>
                <a:ext uri="{FF2B5EF4-FFF2-40B4-BE49-F238E27FC236}">
                  <a16:creationId xmlns:a16="http://schemas.microsoft.com/office/drawing/2014/main" id="{4E34E951-74D9-7A45-9B6D-A37781974833}"/>
                </a:ext>
              </a:extLst>
            </p:cNvPr>
            <p:cNvGrpSpPr/>
            <p:nvPr/>
          </p:nvGrpSpPr>
          <p:grpSpPr>
            <a:xfrm>
              <a:off x="141859" y="477986"/>
              <a:ext cx="7181374" cy="6191246"/>
              <a:chOff x="141859" y="477986"/>
              <a:chExt cx="7181374" cy="6191246"/>
            </a:xfrm>
          </p:grpSpPr>
          <p:sp>
            <p:nvSpPr>
              <p:cNvPr id="91" name="Rectangle 90">
                <a:extLst>
                  <a:ext uri="{FF2B5EF4-FFF2-40B4-BE49-F238E27FC236}">
                    <a16:creationId xmlns:a16="http://schemas.microsoft.com/office/drawing/2014/main" id="{381422A0-9A43-B846-9FF5-1742924861BB}"/>
                  </a:ext>
                </a:extLst>
              </p:cNvPr>
              <p:cNvSpPr/>
              <p:nvPr/>
            </p:nvSpPr>
            <p:spPr>
              <a:xfrm>
                <a:off x="3287082" y="477986"/>
                <a:ext cx="1118364" cy="467535"/>
              </a:xfrm>
              <a:prstGeom prst="rect">
                <a:avLst/>
              </a:prstGeom>
            </p:spPr>
            <p:txBody>
              <a:bodyPr wrap="none">
                <a:spAutoFit/>
              </a:bodyPr>
              <a:lstStyle/>
              <a:p>
                <a:pPr algn="ctr"/>
                <a:r>
                  <a:rPr lang="en-US" sz="525">
                    <a:solidFill>
                      <a:srgbClr val="235D7F"/>
                    </a:solidFill>
                    <a:latin typeface="Arial" panose="020B0604020202020204" pitchFamily="34" charset="0"/>
                    <a:cs typeface="Arial" panose="020B0604020202020204" pitchFamily="34" charset="0"/>
                  </a:rPr>
                  <a:t>LAKE OR RIVER AS</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SOURCE WATER</a:t>
                </a:r>
              </a:p>
            </p:txBody>
          </p:sp>
          <p:sp>
            <p:nvSpPr>
              <p:cNvPr id="92" name="Rectangle 91">
                <a:extLst>
                  <a:ext uri="{FF2B5EF4-FFF2-40B4-BE49-F238E27FC236}">
                    <a16:creationId xmlns:a16="http://schemas.microsoft.com/office/drawing/2014/main" id="{DADBA61D-9D49-3145-A621-0F5D957EC7F1}"/>
                  </a:ext>
                </a:extLst>
              </p:cNvPr>
              <p:cNvSpPr/>
              <p:nvPr/>
            </p:nvSpPr>
            <p:spPr>
              <a:xfrm>
                <a:off x="6235300" y="1842966"/>
                <a:ext cx="823942" cy="616295"/>
              </a:xfrm>
              <a:prstGeom prst="rect">
                <a:avLst/>
              </a:prstGeom>
            </p:spPr>
            <p:txBody>
              <a:bodyPr wrap="none">
                <a:spAutoFit/>
              </a:bodyPr>
              <a:lstStyle/>
              <a:p>
                <a:r>
                  <a:rPr lang="en-US" sz="525">
                    <a:solidFill>
                      <a:srgbClr val="235D7F"/>
                    </a:solidFill>
                    <a:latin typeface="Arial" panose="020B0604020202020204" pitchFamily="34" charset="0"/>
                    <a:cs typeface="Arial" panose="020B0604020202020204" pitchFamily="34" charset="0"/>
                  </a:rPr>
                  <a:t>WATER</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TREATMENT</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FACILITIES</a:t>
                </a:r>
              </a:p>
            </p:txBody>
          </p:sp>
          <p:sp>
            <p:nvSpPr>
              <p:cNvPr id="93" name="Rectangle 92">
                <a:extLst>
                  <a:ext uri="{FF2B5EF4-FFF2-40B4-BE49-F238E27FC236}">
                    <a16:creationId xmlns:a16="http://schemas.microsoft.com/office/drawing/2014/main" id="{B44485DD-B054-2546-92ED-6CB3B2E41AEB}"/>
                  </a:ext>
                </a:extLst>
              </p:cNvPr>
              <p:cNvSpPr/>
              <p:nvPr/>
            </p:nvSpPr>
            <p:spPr>
              <a:xfrm>
                <a:off x="352230" y="1971535"/>
                <a:ext cx="1211339" cy="467535"/>
              </a:xfrm>
              <a:prstGeom prst="rect">
                <a:avLst/>
              </a:prstGeom>
            </p:spPr>
            <p:txBody>
              <a:bodyPr wrap="none">
                <a:spAutoFit/>
              </a:bodyPr>
              <a:lstStyle/>
              <a:p>
                <a:pPr algn="r"/>
                <a:r>
                  <a:rPr lang="en-US" sz="525">
                    <a:solidFill>
                      <a:srgbClr val="235D7F"/>
                    </a:solidFill>
                    <a:latin typeface="Arial" panose="020B0604020202020204" pitchFamily="34" charset="0"/>
                    <a:cs typeface="Arial" panose="020B0604020202020204" pitchFamily="34" charset="0"/>
                  </a:rPr>
                  <a:t>WATER RESOURCE</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RECOVERY FACILITY</a:t>
                </a:r>
              </a:p>
            </p:txBody>
          </p:sp>
          <p:sp>
            <p:nvSpPr>
              <p:cNvPr id="94" name="Rectangle 93">
                <a:extLst>
                  <a:ext uri="{FF2B5EF4-FFF2-40B4-BE49-F238E27FC236}">
                    <a16:creationId xmlns:a16="http://schemas.microsoft.com/office/drawing/2014/main" id="{B0DD9857-00BE-5445-80AB-DE6C2D828AA2}"/>
                  </a:ext>
                </a:extLst>
              </p:cNvPr>
              <p:cNvSpPr/>
              <p:nvPr/>
            </p:nvSpPr>
            <p:spPr>
              <a:xfrm>
                <a:off x="6663105" y="3965399"/>
                <a:ext cx="660128" cy="467535"/>
              </a:xfrm>
              <a:prstGeom prst="rect">
                <a:avLst/>
              </a:prstGeom>
            </p:spPr>
            <p:txBody>
              <a:bodyPr wrap="none">
                <a:spAutoFit/>
              </a:bodyPr>
              <a:lstStyle/>
              <a:p>
                <a:r>
                  <a:rPr lang="en-US" sz="525">
                    <a:solidFill>
                      <a:srgbClr val="235D7F"/>
                    </a:solidFill>
                    <a:latin typeface="Arial" panose="020B0604020202020204" pitchFamily="34" charset="0"/>
                    <a:cs typeface="Arial" panose="020B0604020202020204" pitchFamily="34" charset="0"/>
                  </a:rPr>
                  <a:t>PUMP</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STATION</a:t>
                </a:r>
              </a:p>
            </p:txBody>
          </p:sp>
          <p:sp>
            <p:nvSpPr>
              <p:cNvPr id="95" name="Rectangle 94">
                <a:extLst>
                  <a:ext uri="{FF2B5EF4-FFF2-40B4-BE49-F238E27FC236}">
                    <a16:creationId xmlns:a16="http://schemas.microsoft.com/office/drawing/2014/main" id="{B7651FA1-34B2-4748-86DE-4A415722FCF6}"/>
                  </a:ext>
                </a:extLst>
              </p:cNvPr>
              <p:cNvSpPr/>
              <p:nvPr/>
            </p:nvSpPr>
            <p:spPr>
              <a:xfrm>
                <a:off x="4450886" y="6201697"/>
                <a:ext cx="1275538" cy="467535"/>
              </a:xfrm>
              <a:prstGeom prst="rect">
                <a:avLst/>
              </a:prstGeom>
            </p:spPr>
            <p:txBody>
              <a:bodyPr wrap="none">
                <a:spAutoFit/>
              </a:bodyPr>
              <a:lstStyle/>
              <a:p>
                <a:pPr algn="ctr"/>
                <a:r>
                  <a:rPr lang="en-US" sz="525">
                    <a:solidFill>
                      <a:srgbClr val="235D7F"/>
                    </a:solidFill>
                    <a:latin typeface="Arial" panose="020B0604020202020204" pitchFamily="34" charset="0"/>
                    <a:cs typeface="Arial" panose="020B0604020202020204" pitchFamily="34" charset="0"/>
                  </a:rPr>
                  <a:t>WATER DISTRIBUTION</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MAINS</a:t>
                </a:r>
              </a:p>
            </p:txBody>
          </p:sp>
          <p:sp>
            <p:nvSpPr>
              <p:cNvPr id="96" name="Rectangle 95">
                <a:extLst>
                  <a:ext uri="{FF2B5EF4-FFF2-40B4-BE49-F238E27FC236}">
                    <a16:creationId xmlns:a16="http://schemas.microsoft.com/office/drawing/2014/main" id="{BB021BF7-BE8A-4A45-A7D4-862AD39B46DF}"/>
                  </a:ext>
                </a:extLst>
              </p:cNvPr>
              <p:cNvSpPr/>
              <p:nvPr/>
            </p:nvSpPr>
            <p:spPr>
              <a:xfrm>
                <a:off x="2307625" y="6201697"/>
                <a:ext cx="1029816" cy="467535"/>
              </a:xfrm>
              <a:prstGeom prst="rect">
                <a:avLst/>
              </a:prstGeom>
            </p:spPr>
            <p:txBody>
              <a:bodyPr wrap="none">
                <a:spAutoFit/>
              </a:bodyPr>
              <a:lstStyle/>
              <a:p>
                <a:pPr algn="ctr"/>
                <a:r>
                  <a:rPr lang="en-US" sz="525">
                    <a:solidFill>
                      <a:srgbClr val="235D7F"/>
                    </a:solidFill>
                    <a:latin typeface="Arial" panose="020B0604020202020204" pitchFamily="34" charset="0"/>
                    <a:cs typeface="Arial" panose="020B0604020202020204" pitchFamily="34" charset="0"/>
                  </a:rPr>
                  <a:t>HOME/BUSINESS</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SERVICE LINES</a:t>
                </a:r>
              </a:p>
            </p:txBody>
          </p:sp>
          <p:sp>
            <p:nvSpPr>
              <p:cNvPr id="97" name="Rectangle 96">
                <a:extLst>
                  <a:ext uri="{FF2B5EF4-FFF2-40B4-BE49-F238E27FC236}">
                    <a16:creationId xmlns:a16="http://schemas.microsoft.com/office/drawing/2014/main" id="{2D71F8F1-F42F-BF40-ACBE-749728411FC1}"/>
                  </a:ext>
                </a:extLst>
              </p:cNvPr>
              <p:cNvSpPr/>
              <p:nvPr/>
            </p:nvSpPr>
            <p:spPr>
              <a:xfrm>
                <a:off x="141859" y="3985276"/>
                <a:ext cx="923558" cy="616295"/>
              </a:xfrm>
              <a:prstGeom prst="rect">
                <a:avLst/>
              </a:prstGeom>
            </p:spPr>
            <p:txBody>
              <a:bodyPr wrap="none">
                <a:spAutoFit/>
              </a:bodyPr>
              <a:lstStyle/>
              <a:p>
                <a:pPr algn="r"/>
                <a:r>
                  <a:rPr lang="en-US" sz="525">
                    <a:solidFill>
                      <a:srgbClr val="235D7F"/>
                    </a:solidFill>
                    <a:latin typeface="Arial" panose="020B0604020202020204" pitchFamily="34" charset="0"/>
                    <a:cs typeface="Arial" panose="020B0604020202020204" pitchFamily="34" charset="0"/>
                  </a:rPr>
                  <a:t>WASTEWATER</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COLLECTION</a:t>
                </a:r>
                <a:br>
                  <a:rPr lang="en-US" sz="525">
                    <a:solidFill>
                      <a:srgbClr val="235D7F"/>
                    </a:solidFill>
                    <a:latin typeface="Arial" panose="020B0604020202020204" pitchFamily="34" charset="0"/>
                    <a:cs typeface="Arial" panose="020B0604020202020204" pitchFamily="34" charset="0"/>
                  </a:rPr>
                </a:br>
                <a:r>
                  <a:rPr lang="en-US" sz="525">
                    <a:solidFill>
                      <a:srgbClr val="235D7F"/>
                    </a:solidFill>
                    <a:latin typeface="Arial" panose="020B0604020202020204" pitchFamily="34" charset="0"/>
                    <a:cs typeface="Arial" panose="020B0604020202020204" pitchFamily="34" charset="0"/>
                  </a:rPr>
                  <a:t>SYSTEM</a:t>
                </a:r>
              </a:p>
            </p:txBody>
          </p:sp>
        </p:grpSp>
      </p:grpSp>
    </p:spTree>
    <p:extLst>
      <p:ext uri="{BB962C8B-B14F-4D97-AF65-F5344CB8AC3E}">
        <p14:creationId xmlns:p14="http://schemas.microsoft.com/office/powerpoint/2010/main" val="2137370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RE - Mission">
    <p:spTree>
      <p:nvGrpSpPr>
        <p:cNvPr id="1" name=""/>
        <p:cNvGrpSpPr/>
        <p:nvPr/>
      </p:nvGrpSpPr>
      <p:grpSpPr>
        <a:xfrm>
          <a:off x="0" y="0"/>
          <a:ext cx="0" cy="0"/>
          <a:chOff x="0" y="0"/>
          <a:chExt cx="0" cy="0"/>
        </a:xfrm>
      </p:grpSpPr>
      <p:sp>
        <p:nvSpPr>
          <p:cNvPr id="5" name="7 CuadroTexto">
            <a:extLst>
              <a:ext uri="{FF2B5EF4-FFF2-40B4-BE49-F238E27FC236}">
                <a16:creationId xmlns:a16="http://schemas.microsoft.com/office/drawing/2014/main" id="{B3717907-7C4B-6043-B0F7-3B627FF8E533}"/>
              </a:ext>
            </a:extLst>
          </p:cNvPr>
          <p:cNvSpPr txBox="1"/>
          <p:nvPr userDrawn="1"/>
        </p:nvSpPr>
        <p:spPr>
          <a:xfrm>
            <a:off x="1234822" y="1882891"/>
            <a:ext cx="6674357" cy="1384995"/>
          </a:xfrm>
          <a:prstGeom prst="rect">
            <a:avLst/>
          </a:prstGeom>
          <a:noFill/>
        </p:spPr>
        <p:txBody>
          <a:bodyPr wrap="square">
            <a:spAutoFit/>
          </a:bodyPr>
          <a:lstStyle/>
          <a:p>
            <a:pPr algn="ctr">
              <a:defRPr/>
            </a:pPr>
            <a:r>
              <a:rPr lang="en-US" sz="2100" b="0" i="0">
                <a:effectLst/>
                <a:latin typeface="Cambria" panose="02040503050406030204" pitchFamily="18" charset="0"/>
                <a:ea typeface="Cambria" panose="02040503050406030204" pitchFamily="18" charset="0"/>
              </a:rPr>
              <a:t>To exceed our customers' expectations by utilizing best practices in the treatment and transmission of water and wastewater, while promoting healthy communities and economic growth.</a:t>
            </a:r>
            <a:endParaRPr lang="en-US" sz="2100">
              <a:latin typeface="Cambria" panose="02040503050406030204" pitchFamily="18" charset="0"/>
              <a:ea typeface="Cambria" panose="02040503050406030204" pitchFamily="18" charset="0"/>
              <a:cs typeface="Lato" charset="0"/>
            </a:endParaRPr>
          </a:p>
        </p:txBody>
      </p:sp>
      <p:sp>
        <p:nvSpPr>
          <p:cNvPr id="6" name="TextBox 5">
            <a:extLst>
              <a:ext uri="{FF2B5EF4-FFF2-40B4-BE49-F238E27FC236}">
                <a16:creationId xmlns:a16="http://schemas.microsoft.com/office/drawing/2014/main" id="{08FA72D7-FF15-0344-BCBC-CC496F5DFA20}"/>
              </a:ext>
            </a:extLst>
          </p:cNvPr>
          <p:cNvSpPr txBox="1"/>
          <p:nvPr userDrawn="1"/>
        </p:nvSpPr>
        <p:spPr>
          <a:xfrm>
            <a:off x="3040001" y="1405597"/>
            <a:ext cx="3063998" cy="507831"/>
          </a:xfrm>
          <a:prstGeom prst="rect">
            <a:avLst/>
          </a:prstGeom>
          <a:noFill/>
        </p:spPr>
        <p:txBody>
          <a:bodyPr wrap="square" rtlCol="0">
            <a:spAutoFit/>
          </a:bodyPr>
          <a:lstStyle/>
          <a:p>
            <a:pPr algn="ctr"/>
            <a:r>
              <a:rPr lang="en-US" sz="2700" b="1">
                <a:solidFill>
                  <a:schemeClr val="accent1"/>
                </a:solidFill>
                <a:latin typeface="+mj-lt"/>
                <a:ea typeface="Lato" charset="0"/>
                <a:cs typeface="Lato" charset="0"/>
              </a:rPr>
              <a:t>Our Mission</a:t>
            </a:r>
          </a:p>
        </p:txBody>
      </p:sp>
    </p:spTree>
    <p:extLst>
      <p:ext uri="{BB962C8B-B14F-4D97-AF65-F5344CB8AC3E}">
        <p14:creationId xmlns:p14="http://schemas.microsoft.com/office/powerpoint/2010/main" val="1683618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RE - Vision">
    <p:spTree>
      <p:nvGrpSpPr>
        <p:cNvPr id="1" name=""/>
        <p:cNvGrpSpPr/>
        <p:nvPr/>
      </p:nvGrpSpPr>
      <p:grpSpPr>
        <a:xfrm>
          <a:off x="0" y="0"/>
          <a:ext cx="0" cy="0"/>
          <a:chOff x="0" y="0"/>
          <a:chExt cx="0" cy="0"/>
        </a:xfrm>
      </p:grpSpPr>
      <p:sp>
        <p:nvSpPr>
          <p:cNvPr id="5" name="7 CuadroTexto">
            <a:extLst>
              <a:ext uri="{FF2B5EF4-FFF2-40B4-BE49-F238E27FC236}">
                <a16:creationId xmlns:a16="http://schemas.microsoft.com/office/drawing/2014/main" id="{60A33628-67A5-F24B-9B66-F32D2973D1C3}"/>
              </a:ext>
            </a:extLst>
          </p:cNvPr>
          <p:cNvSpPr txBox="1"/>
          <p:nvPr userDrawn="1"/>
        </p:nvSpPr>
        <p:spPr>
          <a:xfrm>
            <a:off x="1234822" y="1828391"/>
            <a:ext cx="6674357" cy="1384995"/>
          </a:xfrm>
          <a:prstGeom prst="rect">
            <a:avLst/>
          </a:prstGeom>
          <a:noFill/>
        </p:spPr>
        <p:txBody>
          <a:bodyPr wrap="square">
            <a:spAutoFit/>
          </a:bodyPr>
          <a:lstStyle/>
          <a:p>
            <a:pPr algn="ctr">
              <a:defRPr/>
            </a:pPr>
            <a:r>
              <a:rPr lang="en-US" sz="2100" i="0">
                <a:effectLst/>
                <a:latin typeface="Cambria" panose="02040503050406030204" pitchFamily="18" charset="0"/>
                <a:ea typeface="Cambria" panose="02040503050406030204" pitchFamily="18" charset="0"/>
              </a:rPr>
              <a:t>Through regional collaboration, GLWA strives to be the provider of choice, dedicated to efficiently delivering the nation’s best water and sewer services in partnership with our customers</a:t>
            </a:r>
            <a:r>
              <a:rPr lang="en-US" sz="2100" b="0" i="0">
                <a:effectLst/>
                <a:latin typeface="Cambria" panose="02040503050406030204" pitchFamily="18" charset="0"/>
                <a:ea typeface="Cambria" panose="02040503050406030204" pitchFamily="18" charset="0"/>
              </a:rPr>
              <a:t>.</a:t>
            </a:r>
            <a:endParaRPr lang="en-US" sz="2100">
              <a:latin typeface="Cambria" panose="02040503050406030204" pitchFamily="18" charset="0"/>
              <a:ea typeface="Cambria" panose="02040503050406030204" pitchFamily="18" charset="0"/>
              <a:cs typeface="Lato" charset="0"/>
            </a:endParaRPr>
          </a:p>
        </p:txBody>
      </p:sp>
      <p:sp>
        <p:nvSpPr>
          <p:cNvPr id="6" name="TextBox 5">
            <a:extLst>
              <a:ext uri="{FF2B5EF4-FFF2-40B4-BE49-F238E27FC236}">
                <a16:creationId xmlns:a16="http://schemas.microsoft.com/office/drawing/2014/main" id="{AF17C37A-C5A2-BE42-B68E-61B5922F1EFA}"/>
              </a:ext>
            </a:extLst>
          </p:cNvPr>
          <p:cNvSpPr txBox="1"/>
          <p:nvPr userDrawn="1"/>
        </p:nvSpPr>
        <p:spPr>
          <a:xfrm>
            <a:off x="3040000" y="1343643"/>
            <a:ext cx="3063998" cy="507831"/>
          </a:xfrm>
          <a:prstGeom prst="rect">
            <a:avLst/>
          </a:prstGeom>
          <a:noFill/>
        </p:spPr>
        <p:txBody>
          <a:bodyPr wrap="square" rtlCol="0">
            <a:spAutoFit/>
          </a:bodyPr>
          <a:lstStyle/>
          <a:p>
            <a:pPr algn="ctr"/>
            <a:r>
              <a:rPr lang="en-US" sz="2700" b="1">
                <a:solidFill>
                  <a:schemeClr val="accent1"/>
                </a:solidFill>
                <a:latin typeface="+mj-lt"/>
                <a:ea typeface="Lato" charset="0"/>
                <a:cs typeface="Lato" charset="0"/>
              </a:rPr>
              <a:t>Our Vision</a:t>
            </a:r>
          </a:p>
        </p:txBody>
      </p:sp>
    </p:spTree>
    <p:extLst>
      <p:ext uri="{BB962C8B-B14F-4D97-AF65-F5344CB8AC3E}">
        <p14:creationId xmlns:p14="http://schemas.microsoft.com/office/powerpoint/2010/main" val="2619831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RE - Water System">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C5ECC7-04EA-4C4F-878F-20FC54F7B802}"/>
              </a:ext>
            </a:extLst>
          </p:cNvPr>
          <p:cNvSpPr txBox="1"/>
          <p:nvPr/>
        </p:nvSpPr>
        <p:spPr>
          <a:xfrm>
            <a:off x="2902227" y="420292"/>
            <a:ext cx="3498573" cy="507831"/>
          </a:xfrm>
          <a:prstGeom prst="rect">
            <a:avLst/>
          </a:prstGeom>
          <a:noFill/>
        </p:spPr>
        <p:txBody>
          <a:bodyPr wrap="square" rtlCol="0">
            <a:spAutoFit/>
          </a:bodyPr>
          <a:lstStyle/>
          <a:p>
            <a:pPr algn="ctr"/>
            <a:r>
              <a:rPr lang="en-US" sz="2700" b="1">
                <a:solidFill>
                  <a:schemeClr val="accent1"/>
                </a:solidFill>
                <a:latin typeface="+mj-lt"/>
                <a:ea typeface="Lato" charset="0"/>
                <a:cs typeface="Lato" charset="0"/>
              </a:rPr>
              <a:t>Water System</a:t>
            </a:r>
          </a:p>
        </p:txBody>
      </p:sp>
      <p:sp>
        <p:nvSpPr>
          <p:cNvPr id="9" name="TextBox 8">
            <a:extLst>
              <a:ext uri="{FF2B5EF4-FFF2-40B4-BE49-F238E27FC236}">
                <a16:creationId xmlns:a16="http://schemas.microsoft.com/office/drawing/2014/main" id="{AB1013C7-19AB-134F-87E6-1B47BB4158F3}"/>
              </a:ext>
            </a:extLst>
          </p:cNvPr>
          <p:cNvSpPr txBox="1"/>
          <p:nvPr userDrawn="1"/>
        </p:nvSpPr>
        <p:spPr>
          <a:xfrm>
            <a:off x="1119877" y="3678473"/>
            <a:ext cx="6403285" cy="300082"/>
          </a:xfrm>
          <a:prstGeom prst="rect">
            <a:avLst/>
          </a:prstGeom>
          <a:noFill/>
        </p:spPr>
        <p:txBody>
          <a:bodyPr wrap="square" rtlCol="0">
            <a:spAutoFit/>
          </a:bodyPr>
          <a:lstStyle/>
          <a:p>
            <a:r>
              <a:rPr lang="en-US" sz="675" i="1">
                <a:solidFill>
                  <a:srgbClr val="235D7F"/>
                </a:solidFill>
                <a:latin typeface="+mj-lt"/>
                <a:ea typeface="Cambria" panose="02040503050406030204" pitchFamily="18" charset="0"/>
              </a:rPr>
              <a:t>To exceed our customer’s expectations by utilizing best practices in the treatment and transmission of water and wastewater, while promoting health communities and economic growth.</a:t>
            </a:r>
          </a:p>
        </p:txBody>
      </p:sp>
      <p:sp>
        <p:nvSpPr>
          <p:cNvPr id="10" name="TextBox 9">
            <a:extLst>
              <a:ext uri="{FF2B5EF4-FFF2-40B4-BE49-F238E27FC236}">
                <a16:creationId xmlns:a16="http://schemas.microsoft.com/office/drawing/2014/main" id="{53E4DD74-AD96-4B4B-96A9-3DDDD30E1B9A}"/>
              </a:ext>
            </a:extLst>
          </p:cNvPr>
          <p:cNvSpPr txBox="1"/>
          <p:nvPr userDrawn="1"/>
        </p:nvSpPr>
        <p:spPr>
          <a:xfrm>
            <a:off x="246835" y="3698370"/>
            <a:ext cx="1377098" cy="248209"/>
          </a:xfrm>
          <a:prstGeom prst="rect">
            <a:avLst/>
          </a:prstGeom>
          <a:noFill/>
        </p:spPr>
        <p:txBody>
          <a:bodyPr wrap="square" rtlCol="0">
            <a:spAutoFit/>
          </a:bodyPr>
          <a:lstStyle/>
          <a:p>
            <a:r>
              <a:rPr lang="en-US" sz="1013" b="1">
                <a:solidFill>
                  <a:schemeClr val="accent1"/>
                </a:solidFill>
                <a:latin typeface="+mj-lt"/>
                <a:ea typeface="Lato" charset="0"/>
                <a:cs typeface="Lato" charset="0"/>
              </a:rPr>
              <a:t>MISSION:</a:t>
            </a:r>
          </a:p>
        </p:txBody>
      </p:sp>
      <p:pic>
        <p:nvPicPr>
          <p:cNvPr id="3" name="Picture 2" descr="A screenshot of a computer&#10;&#10;Description automatically generated">
            <a:extLst>
              <a:ext uri="{FF2B5EF4-FFF2-40B4-BE49-F238E27FC236}">
                <a16:creationId xmlns:a16="http://schemas.microsoft.com/office/drawing/2014/main" id="{ADFB7CF7-10D1-D96C-1B2D-8027E94841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12" y="0"/>
            <a:ext cx="9144000" cy="3857625"/>
          </a:xfrm>
          <a:prstGeom prst="rect">
            <a:avLst/>
          </a:prstGeom>
        </p:spPr>
      </p:pic>
    </p:spTree>
    <p:extLst>
      <p:ext uri="{BB962C8B-B14F-4D97-AF65-F5344CB8AC3E}">
        <p14:creationId xmlns:p14="http://schemas.microsoft.com/office/powerpoint/2010/main" val="34433282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RE - Wastewater System">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BF960-70F5-814C-8DA7-B807DEC80EB4}"/>
              </a:ext>
            </a:extLst>
          </p:cNvPr>
          <p:cNvSpPr txBox="1"/>
          <p:nvPr userDrawn="1"/>
        </p:nvSpPr>
        <p:spPr>
          <a:xfrm>
            <a:off x="1967949" y="455133"/>
            <a:ext cx="5078895" cy="507831"/>
          </a:xfrm>
          <a:prstGeom prst="rect">
            <a:avLst/>
          </a:prstGeom>
          <a:noFill/>
        </p:spPr>
        <p:txBody>
          <a:bodyPr wrap="square" rtlCol="0">
            <a:spAutoFit/>
          </a:bodyPr>
          <a:lstStyle/>
          <a:p>
            <a:pPr algn="ctr"/>
            <a:r>
              <a:rPr lang="en-US" sz="2700" b="1">
                <a:solidFill>
                  <a:schemeClr val="accent1"/>
                </a:solidFill>
                <a:latin typeface="+mj-lt"/>
                <a:ea typeface="Lato" charset="0"/>
                <a:cs typeface="Lato" charset="0"/>
              </a:rPr>
              <a:t>Wastewater System</a:t>
            </a:r>
          </a:p>
        </p:txBody>
      </p:sp>
      <p:sp>
        <p:nvSpPr>
          <p:cNvPr id="12" name="TextBox 11">
            <a:extLst>
              <a:ext uri="{FF2B5EF4-FFF2-40B4-BE49-F238E27FC236}">
                <a16:creationId xmlns:a16="http://schemas.microsoft.com/office/drawing/2014/main" id="{400B60BC-6787-F84B-8C3D-23F0201F3335}"/>
              </a:ext>
            </a:extLst>
          </p:cNvPr>
          <p:cNvSpPr txBox="1"/>
          <p:nvPr userDrawn="1"/>
        </p:nvSpPr>
        <p:spPr>
          <a:xfrm>
            <a:off x="1119877" y="3678473"/>
            <a:ext cx="6403285" cy="300082"/>
          </a:xfrm>
          <a:prstGeom prst="rect">
            <a:avLst/>
          </a:prstGeom>
          <a:noFill/>
        </p:spPr>
        <p:txBody>
          <a:bodyPr wrap="square" rtlCol="0">
            <a:spAutoFit/>
          </a:bodyPr>
          <a:lstStyle/>
          <a:p>
            <a:r>
              <a:rPr lang="en-US" sz="675" i="1">
                <a:solidFill>
                  <a:srgbClr val="235D7F"/>
                </a:solidFill>
                <a:latin typeface="Cambria" panose="02040503050406030204" pitchFamily="18" charset="0"/>
                <a:ea typeface="Cambria" panose="02040503050406030204" pitchFamily="18" charset="0"/>
              </a:rPr>
              <a:t>Through regional collaboration, GLWA strives to be the provider of choice, dedicated to efficiently and effectively delivering the nation’s best water and sewer services in partnership with our member partners.</a:t>
            </a:r>
          </a:p>
        </p:txBody>
      </p:sp>
      <p:sp>
        <p:nvSpPr>
          <p:cNvPr id="13" name="TextBox 12">
            <a:extLst>
              <a:ext uri="{FF2B5EF4-FFF2-40B4-BE49-F238E27FC236}">
                <a16:creationId xmlns:a16="http://schemas.microsoft.com/office/drawing/2014/main" id="{8615142D-AD88-114A-AE16-1FD5360F8562}"/>
              </a:ext>
            </a:extLst>
          </p:cNvPr>
          <p:cNvSpPr txBox="1"/>
          <p:nvPr userDrawn="1"/>
        </p:nvSpPr>
        <p:spPr>
          <a:xfrm>
            <a:off x="381305" y="3698370"/>
            <a:ext cx="1377098" cy="248209"/>
          </a:xfrm>
          <a:prstGeom prst="rect">
            <a:avLst/>
          </a:prstGeom>
          <a:noFill/>
        </p:spPr>
        <p:txBody>
          <a:bodyPr wrap="square" rtlCol="0">
            <a:spAutoFit/>
          </a:bodyPr>
          <a:lstStyle/>
          <a:p>
            <a:r>
              <a:rPr lang="en-US" sz="1013" b="1">
                <a:solidFill>
                  <a:schemeClr val="accent1"/>
                </a:solidFill>
                <a:latin typeface="+mj-lt"/>
                <a:ea typeface="Lato" charset="0"/>
                <a:cs typeface="Lato" charset="0"/>
              </a:rPr>
              <a:t>VISION:</a:t>
            </a:r>
          </a:p>
        </p:txBody>
      </p:sp>
      <p:pic>
        <p:nvPicPr>
          <p:cNvPr id="5" name="Picture 4" descr="A screenshot of a computer&#10;&#10;Description automatically generated">
            <a:extLst>
              <a:ext uri="{FF2B5EF4-FFF2-40B4-BE49-F238E27FC236}">
                <a16:creationId xmlns:a16="http://schemas.microsoft.com/office/drawing/2014/main" id="{BD023040-38FE-1B5D-33CB-79806A687E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7847"/>
            <a:ext cx="9144000" cy="3857625"/>
          </a:xfrm>
          <a:prstGeom prst="rect">
            <a:avLst/>
          </a:prstGeom>
        </p:spPr>
      </p:pic>
    </p:spTree>
    <p:extLst>
      <p:ext uri="{BB962C8B-B14F-4D97-AF65-F5344CB8AC3E}">
        <p14:creationId xmlns:p14="http://schemas.microsoft.com/office/powerpoint/2010/main" val="395718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RE - Water Service Area">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6889DD7-889F-5F46-A089-E5CB5743AB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9699" y="584947"/>
            <a:ext cx="6524603" cy="3781304"/>
          </a:xfrm>
          <a:prstGeom prst="rect">
            <a:avLst/>
          </a:prstGeom>
        </p:spPr>
      </p:pic>
    </p:spTree>
    <p:extLst>
      <p:ext uri="{BB962C8B-B14F-4D97-AF65-F5344CB8AC3E}">
        <p14:creationId xmlns:p14="http://schemas.microsoft.com/office/powerpoint/2010/main" val="16880294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RE - Water Service Area w/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8B1B-719E-314A-A86F-4644735F68E5}"/>
              </a:ext>
            </a:extLst>
          </p:cNvPr>
          <p:cNvSpPr>
            <a:spLocks noGrp="1"/>
          </p:cNvSpPr>
          <p:nvPr>
            <p:ph type="title"/>
          </p:nvPr>
        </p:nvSpPr>
        <p:spPr>
          <a:xfrm>
            <a:off x="344682" y="499441"/>
            <a:ext cx="3234333" cy="1177559"/>
          </a:xfrm>
          <a:prstGeom prst="rect">
            <a:avLst/>
          </a:prstGeom>
        </p:spPr>
        <p:txBody>
          <a:bodyPr/>
          <a:lstStyle>
            <a:lvl1pPr algn="l">
              <a:defRPr sz="2700"/>
            </a:lvl1pPr>
          </a:lstStyle>
          <a:p>
            <a:r>
              <a:rPr lang="en-US"/>
              <a:t>Click to edit Master title style</a:t>
            </a:r>
          </a:p>
        </p:txBody>
      </p:sp>
      <p:sp>
        <p:nvSpPr>
          <p:cNvPr id="4" name="Content Placeholder 7">
            <a:extLst>
              <a:ext uri="{FF2B5EF4-FFF2-40B4-BE49-F238E27FC236}">
                <a16:creationId xmlns:a16="http://schemas.microsoft.com/office/drawing/2014/main" id="{3C060039-D57B-4446-A816-895BBE10EA6E}"/>
              </a:ext>
            </a:extLst>
          </p:cNvPr>
          <p:cNvSpPr>
            <a:spLocks noGrp="1"/>
          </p:cNvSpPr>
          <p:nvPr>
            <p:ph sz="quarter" idx="12"/>
          </p:nvPr>
        </p:nvSpPr>
        <p:spPr>
          <a:xfrm>
            <a:off x="344682" y="1677000"/>
            <a:ext cx="3234333" cy="2437800"/>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close up of a map&#10;&#10;Description automatically generated">
            <a:extLst>
              <a:ext uri="{FF2B5EF4-FFF2-40B4-BE49-F238E27FC236}">
                <a16:creationId xmlns:a16="http://schemas.microsoft.com/office/drawing/2014/main" id="{BDE52E33-CEFD-C24A-8CF3-F7F33DBE963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19355" y="864783"/>
            <a:ext cx="5419394" cy="3140785"/>
          </a:xfrm>
          <a:prstGeom prst="rect">
            <a:avLst/>
          </a:prstGeom>
        </p:spPr>
      </p:pic>
    </p:spTree>
    <p:extLst>
      <p:ext uri="{BB962C8B-B14F-4D97-AF65-F5344CB8AC3E}">
        <p14:creationId xmlns:p14="http://schemas.microsoft.com/office/powerpoint/2010/main" val="4193972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RE - Wastewater Service Area">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3D90011D-8C52-7F4E-A24D-D2556BDF6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4155" y="718265"/>
            <a:ext cx="6215691" cy="3602275"/>
          </a:xfrm>
          <a:prstGeom prst="rect">
            <a:avLst/>
          </a:prstGeom>
        </p:spPr>
      </p:pic>
    </p:spTree>
    <p:extLst>
      <p:ext uri="{BB962C8B-B14F-4D97-AF65-F5344CB8AC3E}">
        <p14:creationId xmlns:p14="http://schemas.microsoft.com/office/powerpoint/2010/main" val="39968362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mage + Text 1B">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5" y="1285280"/>
            <a:ext cx="3871913" cy="2088654"/>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271166F0-0846-4947-B2D6-AD5374EB13A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28650" y="1286471"/>
            <a:ext cx="4023744" cy="2069009"/>
          </a:xfrm>
          <a:prstGeom prst="rect">
            <a:avLst/>
          </a:prstGeom>
        </p:spPr>
      </p:pic>
    </p:spTree>
    <p:extLst>
      <p:ext uri="{BB962C8B-B14F-4D97-AF65-F5344CB8AC3E}">
        <p14:creationId xmlns:p14="http://schemas.microsoft.com/office/powerpoint/2010/main" val="10160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RE - Wastewater Service Area w/copy">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8A2D212F-ACBB-4C46-A906-1992F036C9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8678" y="857250"/>
            <a:ext cx="5359841" cy="3106271"/>
          </a:xfrm>
          <a:prstGeom prst="rect">
            <a:avLst/>
          </a:prstGeom>
        </p:spPr>
      </p:pic>
      <p:sp>
        <p:nvSpPr>
          <p:cNvPr id="6" name="Title 1">
            <a:extLst>
              <a:ext uri="{FF2B5EF4-FFF2-40B4-BE49-F238E27FC236}">
                <a16:creationId xmlns:a16="http://schemas.microsoft.com/office/drawing/2014/main" id="{098D3247-8DAA-C048-83C5-7123EC647FA6}"/>
              </a:ext>
            </a:extLst>
          </p:cNvPr>
          <p:cNvSpPr>
            <a:spLocks noGrp="1"/>
          </p:cNvSpPr>
          <p:nvPr>
            <p:ph type="title"/>
          </p:nvPr>
        </p:nvSpPr>
        <p:spPr>
          <a:xfrm>
            <a:off x="344682" y="499441"/>
            <a:ext cx="3234333" cy="1177559"/>
          </a:xfrm>
          <a:prstGeom prst="rect">
            <a:avLst/>
          </a:prstGeom>
        </p:spPr>
        <p:txBody>
          <a:bodyPr/>
          <a:lstStyle>
            <a:lvl1pPr algn="l">
              <a:defRPr sz="2700"/>
            </a:lvl1pPr>
          </a:lstStyle>
          <a:p>
            <a:r>
              <a:rPr lang="en-US"/>
              <a:t>Click to edit Master title style</a:t>
            </a:r>
          </a:p>
        </p:txBody>
      </p:sp>
      <p:sp>
        <p:nvSpPr>
          <p:cNvPr id="8" name="Content Placeholder 7">
            <a:extLst>
              <a:ext uri="{FF2B5EF4-FFF2-40B4-BE49-F238E27FC236}">
                <a16:creationId xmlns:a16="http://schemas.microsoft.com/office/drawing/2014/main" id="{2406D7F2-A7CC-C84F-B789-9C7474411AA9}"/>
              </a:ext>
            </a:extLst>
          </p:cNvPr>
          <p:cNvSpPr>
            <a:spLocks noGrp="1"/>
          </p:cNvSpPr>
          <p:nvPr>
            <p:ph sz="quarter" idx="12"/>
          </p:nvPr>
        </p:nvSpPr>
        <p:spPr>
          <a:xfrm>
            <a:off x="344682" y="1677000"/>
            <a:ext cx="3234333" cy="2437800"/>
          </a:xfrm>
          <a:prstGeom prst="rect">
            <a:avLst/>
          </a:prstGeom>
        </p:spPr>
        <p:txBody>
          <a:bodyPr/>
          <a:lstStyle>
            <a:lvl1pPr marL="128588" indent="-128588">
              <a:buFontTx/>
              <a:buBlip>
                <a:blip r:embed="rId3"/>
              </a:buBlip>
              <a:defRPr sz="2100" b="0" i="0">
                <a:latin typeface="Cambria" panose="02040503050406030204" pitchFamily="18" charset="0"/>
              </a:defRPr>
            </a:lvl1pPr>
            <a:lvl2pPr marL="385763" indent="-128588">
              <a:buFontTx/>
              <a:buBlip>
                <a:blip r:embed="rId4"/>
              </a:buBlip>
              <a:defRPr sz="2100" b="0" i="0">
                <a:latin typeface="Cambria" panose="02040503050406030204" pitchFamily="18" charset="0"/>
              </a:defRPr>
            </a:lvl2pPr>
            <a:lvl3pPr marL="642938" indent="-128588">
              <a:buFontTx/>
              <a:buBlip>
                <a:blip r:embed="rId5"/>
              </a:buBlip>
              <a:defRPr sz="1500" b="0" i="0">
                <a:latin typeface="Cambria" panose="02040503050406030204" pitchFamily="18" charset="0"/>
              </a:defRPr>
            </a:lvl3pPr>
            <a:lvl4pPr marL="900113" indent="-128588">
              <a:buFontTx/>
              <a:buBlip>
                <a:blip r:embed="rId6"/>
              </a:buBlip>
              <a:defRPr sz="1200" b="0" i="0">
                <a:latin typeface="Cambria" panose="02040503050406030204" pitchFamily="18" charset="0"/>
              </a:defRPr>
            </a:lvl4pPr>
            <a:lvl5pPr marL="1157288" indent="-128588">
              <a:buFontTx/>
              <a:buBlip>
                <a:blip r:embed="rId7"/>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5378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RE - Exec Leadership">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EF841F-B37C-2E4E-9F9C-CF5A9D8FD585}"/>
              </a:ext>
            </a:extLst>
          </p:cNvPr>
          <p:cNvSpPr txBox="1"/>
          <p:nvPr/>
        </p:nvSpPr>
        <p:spPr>
          <a:xfrm>
            <a:off x="1325539" y="155716"/>
            <a:ext cx="6708913" cy="507831"/>
          </a:xfrm>
          <a:prstGeom prst="rect">
            <a:avLst/>
          </a:prstGeom>
          <a:noFill/>
        </p:spPr>
        <p:txBody>
          <a:bodyPr wrap="square" rtlCol="0">
            <a:spAutoFit/>
          </a:bodyPr>
          <a:lstStyle/>
          <a:p>
            <a:pPr algn="ctr"/>
            <a:r>
              <a:rPr lang="en-US" sz="2700" b="1">
                <a:solidFill>
                  <a:schemeClr val="accent1"/>
                </a:solidFill>
                <a:latin typeface="+mj-lt"/>
                <a:ea typeface="Lato" charset="0"/>
                <a:cs typeface="Lato" charset="0"/>
              </a:rPr>
              <a:t>Executive Leadership Team</a:t>
            </a:r>
          </a:p>
        </p:txBody>
      </p:sp>
      <p:pic>
        <p:nvPicPr>
          <p:cNvPr id="34" name="Picture Placeholder 9">
            <a:extLst>
              <a:ext uri="{FF2B5EF4-FFF2-40B4-BE49-F238E27FC236}">
                <a16:creationId xmlns:a16="http://schemas.microsoft.com/office/drawing/2014/main" id="{3AB8DF6C-254F-76DA-1380-1B8534DABC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3"/>
          <a:stretch/>
        </p:blipFill>
        <p:spPr>
          <a:xfrm>
            <a:off x="2776355" y="864015"/>
            <a:ext cx="1218320" cy="822459"/>
          </a:xfrm>
          <a:prstGeom prst="rect">
            <a:avLst/>
          </a:prstGeom>
        </p:spPr>
      </p:pic>
      <p:pic>
        <p:nvPicPr>
          <p:cNvPr id="35" name="Picture Placeholder 13">
            <a:extLst>
              <a:ext uri="{FF2B5EF4-FFF2-40B4-BE49-F238E27FC236}">
                <a16:creationId xmlns:a16="http://schemas.microsoft.com/office/drawing/2014/main" id="{8D5D1A92-2164-DA64-9911-F5882FC90A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07"/>
          <a:stretch/>
        </p:blipFill>
        <p:spPr>
          <a:xfrm>
            <a:off x="4919480" y="864015"/>
            <a:ext cx="1218320" cy="822459"/>
          </a:xfrm>
          <a:prstGeom prst="rect">
            <a:avLst/>
          </a:prstGeom>
        </p:spPr>
      </p:pic>
      <p:sp>
        <p:nvSpPr>
          <p:cNvPr id="40" name="TextBox 39">
            <a:extLst>
              <a:ext uri="{FF2B5EF4-FFF2-40B4-BE49-F238E27FC236}">
                <a16:creationId xmlns:a16="http://schemas.microsoft.com/office/drawing/2014/main" id="{2EAD06D0-92FA-3E72-8EF1-A67CC80AC7F1}"/>
              </a:ext>
            </a:extLst>
          </p:cNvPr>
          <p:cNvSpPr txBox="1"/>
          <p:nvPr userDrawn="1"/>
        </p:nvSpPr>
        <p:spPr>
          <a:xfrm>
            <a:off x="2608600" y="1689555"/>
            <a:ext cx="1561322"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William M. Wolfson</a:t>
            </a:r>
          </a:p>
        </p:txBody>
      </p:sp>
      <p:sp>
        <p:nvSpPr>
          <p:cNvPr id="51" name="TextBox 50">
            <a:extLst>
              <a:ext uri="{FF2B5EF4-FFF2-40B4-BE49-F238E27FC236}">
                <a16:creationId xmlns:a16="http://schemas.microsoft.com/office/drawing/2014/main" id="{79DCC782-F64F-EDCF-A601-56706B13890D}"/>
              </a:ext>
            </a:extLst>
          </p:cNvPr>
          <p:cNvSpPr txBox="1"/>
          <p:nvPr userDrawn="1"/>
        </p:nvSpPr>
        <p:spPr>
          <a:xfrm>
            <a:off x="2604208" y="1818688"/>
            <a:ext cx="1561322" cy="276999"/>
          </a:xfrm>
          <a:prstGeom prst="rect">
            <a:avLst/>
          </a:prstGeom>
          <a:noFill/>
        </p:spPr>
        <p:txBody>
          <a:bodyPr wrap="square" rtlCol="0">
            <a:spAutoFit/>
          </a:bodyPr>
          <a:lstStyle/>
          <a:p>
            <a:pPr algn="ctr"/>
            <a:r>
              <a:rPr lang="en-US" sz="600">
                <a:ea typeface="Lato" charset="0"/>
                <a:cs typeface="Lato" charset="0"/>
              </a:rPr>
              <a:t>Chief Administrative and Compliance Officer / Interim General Counsel</a:t>
            </a:r>
          </a:p>
        </p:txBody>
      </p:sp>
      <p:pic>
        <p:nvPicPr>
          <p:cNvPr id="52" name="Picture Placeholder 13">
            <a:extLst>
              <a:ext uri="{FF2B5EF4-FFF2-40B4-BE49-F238E27FC236}">
                <a16:creationId xmlns:a16="http://schemas.microsoft.com/office/drawing/2014/main" id="{9E2B2A91-8EB2-E53C-7EDD-1BAE14B0E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40"/>
          <a:stretch/>
        </p:blipFill>
        <p:spPr>
          <a:xfrm>
            <a:off x="1577455" y="3402143"/>
            <a:ext cx="1218320" cy="822459"/>
          </a:xfrm>
          <a:prstGeom prst="rect">
            <a:avLst/>
          </a:prstGeom>
        </p:spPr>
      </p:pic>
      <p:pic>
        <p:nvPicPr>
          <p:cNvPr id="69" name="Picture Placeholder 17">
            <a:extLst>
              <a:ext uri="{FF2B5EF4-FFF2-40B4-BE49-F238E27FC236}">
                <a16:creationId xmlns:a16="http://schemas.microsoft.com/office/drawing/2014/main" id="{BC8EB064-4289-5DDA-F382-6A1525AD07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0"/>
          <a:stretch/>
        </p:blipFill>
        <p:spPr>
          <a:xfrm>
            <a:off x="3756952" y="3399809"/>
            <a:ext cx="1218320" cy="822459"/>
          </a:xfrm>
          <a:prstGeom prst="rect">
            <a:avLst/>
          </a:prstGeom>
        </p:spPr>
      </p:pic>
      <p:pic>
        <p:nvPicPr>
          <p:cNvPr id="70" name="Picture Placeholder 9">
            <a:extLst>
              <a:ext uri="{FF2B5EF4-FFF2-40B4-BE49-F238E27FC236}">
                <a16:creationId xmlns:a16="http://schemas.microsoft.com/office/drawing/2014/main" id="{B5BBA3CB-32D3-377E-892B-9BCDE26B6F0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76"/>
          <a:stretch/>
        </p:blipFill>
        <p:spPr>
          <a:xfrm>
            <a:off x="4931719" y="2121026"/>
            <a:ext cx="1218320" cy="822459"/>
          </a:xfrm>
          <a:prstGeom prst="rect">
            <a:avLst/>
          </a:prstGeom>
        </p:spPr>
      </p:pic>
      <p:sp>
        <p:nvSpPr>
          <p:cNvPr id="72" name="TextBox 71">
            <a:extLst>
              <a:ext uri="{FF2B5EF4-FFF2-40B4-BE49-F238E27FC236}">
                <a16:creationId xmlns:a16="http://schemas.microsoft.com/office/drawing/2014/main" id="{EAB8CE7B-6642-081C-39AA-518D2F51DF36}"/>
              </a:ext>
            </a:extLst>
          </p:cNvPr>
          <p:cNvSpPr txBox="1"/>
          <p:nvPr userDrawn="1"/>
        </p:nvSpPr>
        <p:spPr>
          <a:xfrm>
            <a:off x="447016" y="1687224"/>
            <a:ext cx="1561322"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Suzanne R. Coffey</a:t>
            </a:r>
          </a:p>
        </p:txBody>
      </p:sp>
      <p:sp>
        <p:nvSpPr>
          <p:cNvPr id="73" name="TextBox 72">
            <a:extLst>
              <a:ext uri="{FF2B5EF4-FFF2-40B4-BE49-F238E27FC236}">
                <a16:creationId xmlns:a16="http://schemas.microsoft.com/office/drawing/2014/main" id="{18A7DC51-8CA2-5297-82CF-D653FBFC741C}"/>
              </a:ext>
            </a:extLst>
          </p:cNvPr>
          <p:cNvSpPr txBox="1"/>
          <p:nvPr userDrawn="1"/>
        </p:nvSpPr>
        <p:spPr>
          <a:xfrm>
            <a:off x="442624" y="1816357"/>
            <a:ext cx="1561322" cy="184666"/>
          </a:xfrm>
          <a:prstGeom prst="rect">
            <a:avLst/>
          </a:prstGeom>
          <a:noFill/>
        </p:spPr>
        <p:txBody>
          <a:bodyPr wrap="square" rtlCol="0">
            <a:spAutoFit/>
          </a:bodyPr>
          <a:lstStyle/>
          <a:p>
            <a:pPr algn="ctr"/>
            <a:r>
              <a:rPr lang="en-US" sz="600">
                <a:ea typeface="Lato" charset="0"/>
                <a:cs typeface="Lato" charset="0"/>
              </a:rPr>
              <a:t>Chief Executive Officer (Interim)</a:t>
            </a:r>
          </a:p>
        </p:txBody>
      </p:sp>
      <p:sp>
        <p:nvSpPr>
          <p:cNvPr id="74" name="TextBox 73">
            <a:extLst>
              <a:ext uri="{FF2B5EF4-FFF2-40B4-BE49-F238E27FC236}">
                <a16:creationId xmlns:a16="http://schemas.microsoft.com/office/drawing/2014/main" id="{B7EADF8C-71A2-A5C7-E1A0-E056A4B0E13E}"/>
              </a:ext>
            </a:extLst>
          </p:cNvPr>
          <p:cNvSpPr txBox="1"/>
          <p:nvPr userDrawn="1"/>
        </p:nvSpPr>
        <p:spPr>
          <a:xfrm>
            <a:off x="4679996" y="1696554"/>
            <a:ext cx="1723053"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Nicolette N. Bateson, CPA</a:t>
            </a:r>
          </a:p>
        </p:txBody>
      </p:sp>
      <p:sp>
        <p:nvSpPr>
          <p:cNvPr id="75" name="TextBox 74">
            <a:extLst>
              <a:ext uri="{FF2B5EF4-FFF2-40B4-BE49-F238E27FC236}">
                <a16:creationId xmlns:a16="http://schemas.microsoft.com/office/drawing/2014/main" id="{CBA96CD5-C209-0888-5BDA-95ABD7CF89FC}"/>
              </a:ext>
            </a:extLst>
          </p:cNvPr>
          <p:cNvSpPr txBox="1"/>
          <p:nvPr userDrawn="1"/>
        </p:nvSpPr>
        <p:spPr>
          <a:xfrm>
            <a:off x="4747130" y="1825687"/>
            <a:ext cx="1561322" cy="184666"/>
          </a:xfrm>
          <a:prstGeom prst="rect">
            <a:avLst/>
          </a:prstGeom>
          <a:noFill/>
        </p:spPr>
        <p:txBody>
          <a:bodyPr wrap="square" rtlCol="0">
            <a:spAutoFit/>
          </a:bodyPr>
          <a:lstStyle/>
          <a:p>
            <a:pPr algn="ctr"/>
            <a:r>
              <a:rPr lang="en-US" sz="600">
                <a:ea typeface="Lato" charset="0"/>
                <a:cs typeface="Lato" charset="0"/>
              </a:rPr>
              <a:t>Chief Financial Officer and Treasurer</a:t>
            </a:r>
          </a:p>
        </p:txBody>
      </p:sp>
      <p:sp>
        <p:nvSpPr>
          <p:cNvPr id="76" name="TextBox 75">
            <a:extLst>
              <a:ext uri="{FF2B5EF4-FFF2-40B4-BE49-F238E27FC236}">
                <a16:creationId xmlns:a16="http://schemas.microsoft.com/office/drawing/2014/main" id="{9DE1905B-CAEF-F626-03FE-C2BEAF7CD8F8}"/>
              </a:ext>
            </a:extLst>
          </p:cNvPr>
          <p:cNvSpPr txBox="1"/>
          <p:nvPr userDrawn="1"/>
        </p:nvSpPr>
        <p:spPr>
          <a:xfrm>
            <a:off x="2577301" y="2960561"/>
            <a:ext cx="1561322"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Jody Caldwell</a:t>
            </a:r>
          </a:p>
        </p:txBody>
      </p:sp>
      <p:sp>
        <p:nvSpPr>
          <p:cNvPr id="77" name="TextBox 76">
            <a:extLst>
              <a:ext uri="{FF2B5EF4-FFF2-40B4-BE49-F238E27FC236}">
                <a16:creationId xmlns:a16="http://schemas.microsoft.com/office/drawing/2014/main" id="{D9B1AFB3-49B8-0177-D68C-D85EC77D02D7}"/>
              </a:ext>
            </a:extLst>
          </p:cNvPr>
          <p:cNvSpPr txBox="1"/>
          <p:nvPr userDrawn="1"/>
        </p:nvSpPr>
        <p:spPr>
          <a:xfrm>
            <a:off x="2572909" y="3089693"/>
            <a:ext cx="1561322" cy="184666"/>
          </a:xfrm>
          <a:prstGeom prst="rect">
            <a:avLst/>
          </a:prstGeom>
          <a:noFill/>
        </p:spPr>
        <p:txBody>
          <a:bodyPr wrap="square" rtlCol="0">
            <a:spAutoFit/>
          </a:bodyPr>
          <a:lstStyle/>
          <a:p>
            <a:pPr algn="ctr"/>
            <a:r>
              <a:rPr lang="en-US" sz="600">
                <a:ea typeface="Lato" charset="0"/>
                <a:cs typeface="Lato" charset="0"/>
              </a:rPr>
              <a:t>Chief Planning Officer</a:t>
            </a:r>
          </a:p>
        </p:txBody>
      </p:sp>
      <p:sp>
        <p:nvSpPr>
          <p:cNvPr id="78" name="TextBox 77">
            <a:extLst>
              <a:ext uri="{FF2B5EF4-FFF2-40B4-BE49-F238E27FC236}">
                <a16:creationId xmlns:a16="http://schemas.microsoft.com/office/drawing/2014/main" id="{40CF6582-840E-EF79-CC65-75DDD962FE81}"/>
              </a:ext>
            </a:extLst>
          </p:cNvPr>
          <p:cNvSpPr txBox="1"/>
          <p:nvPr userDrawn="1"/>
        </p:nvSpPr>
        <p:spPr>
          <a:xfrm>
            <a:off x="1325539" y="4248677"/>
            <a:ext cx="1723053"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Michelle A. </a:t>
            </a:r>
            <a:r>
              <a:rPr lang="en-US" sz="750" b="1" err="1">
                <a:solidFill>
                  <a:schemeClr val="accent1"/>
                </a:solidFill>
                <a:latin typeface="Cambria" panose="02040503050406030204" pitchFamily="18" charset="0"/>
                <a:ea typeface="Lato" charset="0"/>
                <a:cs typeface="Lato" charset="0"/>
              </a:rPr>
              <a:t>Zdrodowski</a:t>
            </a:r>
            <a:endParaRPr lang="en-US" sz="750" b="1">
              <a:solidFill>
                <a:schemeClr val="accent1"/>
              </a:solidFill>
              <a:latin typeface="Cambria" panose="02040503050406030204" pitchFamily="18" charset="0"/>
              <a:ea typeface="Lato" charset="0"/>
              <a:cs typeface="Lato" charset="0"/>
            </a:endParaRPr>
          </a:p>
        </p:txBody>
      </p:sp>
      <p:sp>
        <p:nvSpPr>
          <p:cNvPr id="79" name="TextBox 78">
            <a:extLst>
              <a:ext uri="{FF2B5EF4-FFF2-40B4-BE49-F238E27FC236}">
                <a16:creationId xmlns:a16="http://schemas.microsoft.com/office/drawing/2014/main" id="{35E1541B-D4D4-8B8F-1AE0-7C8608BA12EF}"/>
              </a:ext>
            </a:extLst>
          </p:cNvPr>
          <p:cNvSpPr txBox="1"/>
          <p:nvPr userDrawn="1"/>
        </p:nvSpPr>
        <p:spPr>
          <a:xfrm>
            <a:off x="1392673" y="4377809"/>
            <a:ext cx="1561322" cy="184666"/>
          </a:xfrm>
          <a:prstGeom prst="rect">
            <a:avLst/>
          </a:prstGeom>
          <a:noFill/>
        </p:spPr>
        <p:txBody>
          <a:bodyPr wrap="square" rtlCol="0">
            <a:spAutoFit/>
          </a:bodyPr>
          <a:lstStyle/>
          <a:p>
            <a:pPr algn="ctr"/>
            <a:r>
              <a:rPr lang="en-US" sz="600">
                <a:ea typeface="Lato" charset="0"/>
                <a:cs typeface="Lato" charset="0"/>
              </a:rPr>
              <a:t>Chief Public Affairs Officer</a:t>
            </a:r>
          </a:p>
        </p:txBody>
      </p:sp>
      <p:sp>
        <p:nvSpPr>
          <p:cNvPr id="80" name="TextBox 79">
            <a:extLst>
              <a:ext uri="{FF2B5EF4-FFF2-40B4-BE49-F238E27FC236}">
                <a16:creationId xmlns:a16="http://schemas.microsoft.com/office/drawing/2014/main" id="{2D0A4A56-0D73-C540-96A2-751E7EBFB1D4}"/>
              </a:ext>
            </a:extLst>
          </p:cNvPr>
          <p:cNvSpPr txBox="1"/>
          <p:nvPr userDrawn="1"/>
        </p:nvSpPr>
        <p:spPr>
          <a:xfrm>
            <a:off x="3582581" y="4248677"/>
            <a:ext cx="1561322"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Jeffrey E. Small</a:t>
            </a:r>
          </a:p>
        </p:txBody>
      </p:sp>
      <p:sp>
        <p:nvSpPr>
          <p:cNvPr id="81" name="TextBox 80">
            <a:extLst>
              <a:ext uri="{FF2B5EF4-FFF2-40B4-BE49-F238E27FC236}">
                <a16:creationId xmlns:a16="http://schemas.microsoft.com/office/drawing/2014/main" id="{FCBD4D75-016E-A9E8-6EA5-7A19AED5FDBC}"/>
              </a:ext>
            </a:extLst>
          </p:cNvPr>
          <p:cNvSpPr txBox="1"/>
          <p:nvPr userDrawn="1"/>
        </p:nvSpPr>
        <p:spPr>
          <a:xfrm>
            <a:off x="3578189" y="4377809"/>
            <a:ext cx="1561322" cy="184666"/>
          </a:xfrm>
          <a:prstGeom prst="rect">
            <a:avLst/>
          </a:prstGeom>
          <a:noFill/>
        </p:spPr>
        <p:txBody>
          <a:bodyPr wrap="square" rtlCol="0">
            <a:spAutoFit/>
          </a:bodyPr>
          <a:lstStyle/>
          <a:p>
            <a:pPr algn="ctr"/>
            <a:r>
              <a:rPr lang="en-US" sz="600">
                <a:ea typeface="Lato" charset="0"/>
                <a:cs typeface="Lato" charset="0"/>
              </a:rPr>
              <a:t>Chief Information Officer</a:t>
            </a:r>
          </a:p>
        </p:txBody>
      </p:sp>
      <p:sp>
        <p:nvSpPr>
          <p:cNvPr id="82" name="TextBox 81">
            <a:extLst>
              <a:ext uri="{FF2B5EF4-FFF2-40B4-BE49-F238E27FC236}">
                <a16:creationId xmlns:a16="http://schemas.microsoft.com/office/drawing/2014/main" id="{280E67B8-1B4C-7AA9-D76E-608AFA28322C}"/>
              </a:ext>
            </a:extLst>
          </p:cNvPr>
          <p:cNvSpPr txBox="1"/>
          <p:nvPr userDrawn="1"/>
        </p:nvSpPr>
        <p:spPr>
          <a:xfrm>
            <a:off x="4745310" y="2951229"/>
            <a:ext cx="1561322"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W. Barnett Jones</a:t>
            </a:r>
          </a:p>
        </p:txBody>
      </p:sp>
      <p:sp>
        <p:nvSpPr>
          <p:cNvPr id="83" name="TextBox 82">
            <a:extLst>
              <a:ext uri="{FF2B5EF4-FFF2-40B4-BE49-F238E27FC236}">
                <a16:creationId xmlns:a16="http://schemas.microsoft.com/office/drawing/2014/main" id="{5A6C8563-E776-4509-90C0-AD44BBBCA92D}"/>
              </a:ext>
            </a:extLst>
          </p:cNvPr>
          <p:cNvSpPr txBox="1"/>
          <p:nvPr userDrawn="1"/>
        </p:nvSpPr>
        <p:spPr>
          <a:xfrm>
            <a:off x="4740918" y="3080361"/>
            <a:ext cx="1561322" cy="184666"/>
          </a:xfrm>
          <a:prstGeom prst="rect">
            <a:avLst/>
          </a:prstGeom>
          <a:noFill/>
        </p:spPr>
        <p:txBody>
          <a:bodyPr wrap="square" rtlCol="0">
            <a:spAutoFit/>
          </a:bodyPr>
          <a:lstStyle/>
          <a:p>
            <a:pPr algn="ctr"/>
            <a:r>
              <a:rPr lang="en-US" sz="600">
                <a:ea typeface="Lato" charset="0"/>
                <a:cs typeface="Lato" charset="0"/>
              </a:rPr>
              <a:t>Chief Security and Integrity Officer</a:t>
            </a:r>
          </a:p>
        </p:txBody>
      </p:sp>
      <p:pic>
        <p:nvPicPr>
          <p:cNvPr id="86" name="Picture Placeholder 5">
            <a:extLst>
              <a:ext uri="{FF2B5EF4-FFF2-40B4-BE49-F238E27FC236}">
                <a16:creationId xmlns:a16="http://schemas.microsoft.com/office/drawing/2014/main" id="{48E9BA6D-B927-4AD9-4903-C30C26DCDC1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r="-653"/>
          <a:stretch/>
        </p:blipFill>
        <p:spPr>
          <a:xfrm>
            <a:off x="7076672" y="864015"/>
            <a:ext cx="1218320" cy="822459"/>
          </a:xfrm>
          <a:prstGeom prst="rect">
            <a:avLst/>
          </a:prstGeom>
        </p:spPr>
      </p:pic>
      <p:pic>
        <p:nvPicPr>
          <p:cNvPr id="87" name="Picture Placeholder 9">
            <a:extLst>
              <a:ext uri="{FF2B5EF4-FFF2-40B4-BE49-F238E27FC236}">
                <a16:creationId xmlns:a16="http://schemas.microsoft.com/office/drawing/2014/main" id="{020C1E1E-6D0F-282B-AB85-CA38335E553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493"/>
          <a:stretch/>
        </p:blipFill>
        <p:spPr>
          <a:xfrm>
            <a:off x="633230" y="2127944"/>
            <a:ext cx="1218320" cy="822459"/>
          </a:xfrm>
          <a:prstGeom prst="rect">
            <a:avLst/>
          </a:prstGeom>
        </p:spPr>
      </p:pic>
      <p:sp>
        <p:nvSpPr>
          <p:cNvPr id="88" name="TextBox 87">
            <a:extLst>
              <a:ext uri="{FF2B5EF4-FFF2-40B4-BE49-F238E27FC236}">
                <a16:creationId xmlns:a16="http://schemas.microsoft.com/office/drawing/2014/main" id="{E54BC10B-CDC6-3E61-4587-880BF91B433D}"/>
              </a:ext>
            </a:extLst>
          </p:cNvPr>
          <p:cNvSpPr txBox="1"/>
          <p:nvPr userDrawn="1"/>
        </p:nvSpPr>
        <p:spPr>
          <a:xfrm>
            <a:off x="6878026" y="1701219"/>
            <a:ext cx="1561322"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Cheryl Porter</a:t>
            </a:r>
          </a:p>
        </p:txBody>
      </p:sp>
      <p:sp>
        <p:nvSpPr>
          <p:cNvPr id="89" name="TextBox 88">
            <a:extLst>
              <a:ext uri="{FF2B5EF4-FFF2-40B4-BE49-F238E27FC236}">
                <a16:creationId xmlns:a16="http://schemas.microsoft.com/office/drawing/2014/main" id="{B36938F6-7183-1601-699C-26D315A97A42}"/>
              </a:ext>
            </a:extLst>
          </p:cNvPr>
          <p:cNvSpPr txBox="1"/>
          <p:nvPr userDrawn="1"/>
        </p:nvSpPr>
        <p:spPr>
          <a:xfrm>
            <a:off x="6873634" y="1830352"/>
            <a:ext cx="1561322" cy="276999"/>
          </a:xfrm>
          <a:prstGeom prst="rect">
            <a:avLst/>
          </a:prstGeom>
          <a:noFill/>
        </p:spPr>
        <p:txBody>
          <a:bodyPr wrap="square" rtlCol="0">
            <a:spAutoFit/>
          </a:bodyPr>
          <a:lstStyle/>
          <a:p>
            <a:pPr algn="ctr"/>
            <a:r>
              <a:rPr lang="en-US" sz="600">
                <a:ea typeface="Lato" charset="0"/>
                <a:cs typeface="Lato" charset="0"/>
              </a:rPr>
              <a:t>Chief Operating Officer,</a:t>
            </a:r>
          </a:p>
          <a:p>
            <a:pPr algn="ctr"/>
            <a:r>
              <a:rPr lang="en-US" sz="600">
                <a:ea typeface="Lato" charset="0"/>
                <a:cs typeface="Lato" charset="0"/>
              </a:rPr>
              <a:t>Water &amp; Field Services</a:t>
            </a:r>
          </a:p>
        </p:txBody>
      </p:sp>
      <p:sp>
        <p:nvSpPr>
          <p:cNvPr id="90" name="TextBox 89">
            <a:extLst>
              <a:ext uri="{FF2B5EF4-FFF2-40B4-BE49-F238E27FC236}">
                <a16:creationId xmlns:a16="http://schemas.microsoft.com/office/drawing/2014/main" id="{82047F86-ED0D-2BA0-AB7D-C42906DED60A}"/>
              </a:ext>
            </a:extLst>
          </p:cNvPr>
          <p:cNvSpPr txBox="1"/>
          <p:nvPr userDrawn="1"/>
        </p:nvSpPr>
        <p:spPr>
          <a:xfrm>
            <a:off x="446821" y="2958147"/>
            <a:ext cx="1561322" cy="207749"/>
          </a:xfrm>
          <a:prstGeom prst="rect">
            <a:avLst/>
          </a:prstGeom>
          <a:noFill/>
        </p:spPr>
        <p:txBody>
          <a:bodyPr wrap="square" rtlCol="0">
            <a:spAutoFit/>
          </a:bodyPr>
          <a:lstStyle/>
          <a:p>
            <a:pPr algn="ctr"/>
            <a:r>
              <a:rPr lang="en-US" sz="750" b="1" err="1">
                <a:solidFill>
                  <a:schemeClr val="accent1"/>
                </a:solidFill>
                <a:latin typeface="Cambria" panose="02040503050406030204" pitchFamily="18" charset="0"/>
                <a:ea typeface="Lato" charset="0"/>
                <a:cs typeface="Lato" charset="0"/>
              </a:rPr>
              <a:t>Navid</a:t>
            </a:r>
            <a:r>
              <a:rPr lang="en-US" sz="750" b="1">
                <a:solidFill>
                  <a:schemeClr val="accent1"/>
                </a:solidFill>
                <a:latin typeface="Cambria" panose="02040503050406030204" pitchFamily="18" charset="0"/>
                <a:ea typeface="Lato" charset="0"/>
                <a:cs typeface="Lato" charset="0"/>
              </a:rPr>
              <a:t> </a:t>
            </a:r>
            <a:r>
              <a:rPr lang="en-US" sz="750" b="1" err="1">
                <a:solidFill>
                  <a:schemeClr val="accent1"/>
                </a:solidFill>
                <a:latin typeface="Cambria" panose="02040503050406030204" pitchFamily="18" charset="0"/>
                <a:ea typeface="Lato" charset="0"/>
                <a:cs typeface="Lato" charset="0"/>
              </a:rPr>
              <a:t>Mehram</a:t>
            </a:r>
            <a:endParaRPr lang="en-US" sz="750" b="1">
              <a:solidFill>
                <a:schemeClr val="accent1"/>
              </a:solidFill>
              <a:latin typeface="Cambria" panose="02040503050406030204" pitchFamily="18" charset="0"/>
              <a:ea typeface="Lato" charset="0"/>
              <a:cs typeface="Lato" charset="0"/>
            </a:endParaRPr>
          </a:p>
        </p:txBody>
      </p:sp>
      <p:sp>
        <p:nvSpPr>
          <p:cNvPr id="91" name="TextBox 90">
            <a:extLst>
              <a:ext uri="{FF2B5EF4-FFF2-40B4-BE49-F238E27FC236}">
                <a16:creationId xmlns:a16="http://schemas.microsoft.com/office/drawing/2014/main" id="{3C9BD07C-4AD8-D9C1-5E37-C30FB4538B04}"/>
              </a:ext>
            </a:extLst>
          </p:cNvPr>
          <p:cNvSpPr txBox="1"/>
          <p:nvPr userDrawn="1"/>
        </p:nvSpPr>
        <p:spPr>
          <a:xfrm>
            <a:off x="357912" y="3087280"/>
            <a:ext cx="1771667" cy="276999"/>
          </a:xfrm>
          <a:prstGeom prst="rect">
            <a:avLst/>
          </a:prstGeom>
          <a:noFill/>
        </p:spPr>
        <p:txBody>
          <a:bodyPr wrap="square" rtlCol="0">
            <a:spAutoFit/>
          </a:bodyPr>
          <a:lstStyle/>
          <a:p>
            <a:pPr algn="ctr"/>
            <a:r>
              <a:rPr lang="en-US" sz="600">
                <a:ea typeface="Lato" charset="0"/>
                <a:cs typeface="Lato" charset="0"/>
              </a:rPr>
              <a:t>Chief Operating Officer,</a:t>
            </a:r>
          </a:p>
          <a:p>
            <a:pPr algn="ctr"/>
            <a:r>
              <a:rPr lang="en-US" sz="600">
                <a:ea typeface="Lato" charset="0"/>
                <a:cs typeface="Lato" charset="0"/>
              </a:rPr>
              <a:t>Wastewater Operating Systems</a:t>
            </a:r>
          </a:p>
        </p:txBody>
      </p:sp>
      <p:pic>
        <p:nvPicPr>
          <p:cNvPr id="92" name="Picture Placeholder 9">
            <a:extLst>
              <a:ext uri="{FF2B5EF4-FFF2-40B4-BE49-F238E27FC236}">
                <a16:creationId xmlns:a16="http://schemas.microsoft.com/office/drawing/2014/main" id="{BEFFF993-C33B-FD6B-3800-7B9357F4EEB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r="-808"/>
          <a:stretch/>
        </p:blipFill>
        <p:spPr>
          <a:xfrm>
            <a:off x="633230" y="864015"/>
            <a:ext cx="1218320" cy="822459"/>
          </a:xfrm>
          <a:prstGeom prst="rect">
            <a:avLst/>
          </a:prstGeom>
        </p:spPr>
      </p:pic>
      <p:pic>
        <p:nvPicPr>
          <p:cNvPr id="93" name="Picture 92" descr="A person in a suit smiling&#10;&#10;Description automatically generated with low confidence">
            <a:extLst>
              <a:ext uri="{FF2B5EF4-FFF2-40B4-BE49-F238E27FC236}">
                <a16:creationId xmlns:a16="http://schemas.microsoft.com/office/drawing/2014/main" id="{8017E7DB-5AA6-A970-4593-C2953B61C34A}"/>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172" r="-34"/>
          <a:stretch/>
        </p:blipFill>
        <p:spPr>
          <a:xfrm>
            <a:off x="2782971" y="2127610"/>
            <a:ext cx="1218320" cy="822459"/>
          </a:xfrm>
          <a:prstGeom prst="rect">
            <a:avLst/>
          </a:prstGeom>
        </p:spPr>
      </p:pic>
      <p:pic>
        <p:nvPicPr>
          <p:cNvPr id="94" name="Picture Placeholder 5">
            <a:extLst>
              <a:ext uri="{FF2B5EF4-FFF2-40B4-BE49-F238E27FC236}">
                <a16:creationId xmlns:a16="http://schemas.microsoft.com/office/drawing/2014/main" id="{B6158FA9-CD6B-A921-8FF0-532BC0E8790C}"/>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 t="6883" r="223" b="28819"/>
          <a:stretch/>
        </p:blipFill>
        <p:spPr>
          <a:xfrm>
            <a:off x="7075047" y="2123325"/>
            <a:ext cx="1218320" cy="822459"/>
          </a:xfrm>
          <a:prstGeom prst="rect">
            <a:avLst/>
          </a:prstGeom>
        </p:spPr>
      </p:pic>
      <p:sp>
        <p:nvSpPr>
          <p:cNvPr id="95" name="TextBox 94">
            <a:extLst>
              <a:ext uri="{FF2B5EF4-FFF2-40B4-BE49-F238E27FC236}">
                <a16:creationId xmlns:a16="http://schemas.microsoft.com/office/drawing/2014/main" id="{AE21B744-4949-1F33-BDB6-F5AF772517C4}"/>
              </a:ext>
            </a:extLst>
          </p:cNvPr>
          <p:cNvSpPr txBox="1"/>
          <p:nvPr userDrawn="1"/>
        </p:nvSpPr>
        <p:spPr>
          <a:xfrm>
            <a:off x="6876401" y="2960529"/>
            <a:ext cx="1561322"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Jordi Kramer</a:t>
            </a:r>
          </a:p>
        </p:txBody>
      </p:sp>
      <p:sp>
        <p:nvSpPr>
          <p:cNvPr id="96" name="TextBox 95">
            <a:extLst>
              <a:ext uri="{FF2B5EF4-FFF2-40B4-BE49-F238E27FC236}">
                <a16:creationId xmlns:a16="http://schemas.microsoft.com/office/drawing/2014/main" id="{5B1D9801-4899-D3DA-F408-78A95B4328DA}"/>
              </a:ext>
            </a:extLst>
          </p:cNvPr>
          <p:cNvSpPr txBox="1"/>
          <p:nvPr userDrawn="1"/>
        </p:nvSpPr>
        <p:spPr>
          <a:xfrm>
            <a:off x="6872009" y="3089662"/>
            <a:ext cx="1561322" cy="276999"/>
          </a:xfrm>
          <a:prstGeom prst="rect">
            <a:avLst/>
          </a:prstGeom>
          <a:noFill/>
        </p:spPr>
        <p:txBody>
          <a:bodyPr wrap="square" rtlCol="0">
            <a:spAutoFit/>
          </a:bodyPr>
          <a:lstStyle/>
          <a:p>
            <a:pPr algn="ctr"/>
            <a:r>
              <a:rPr lang="en-US" sz="600">
                <a:ea typeface="Lato" charset="0"/>
                <a:cs typeface="Lato" charset="0"/>
              </a:rPr>
              <a:t>Chief Organizational Development Officer</a:t>
            </a:r>
          </a:p>
        </p:txBody>
      </p:sp>
      <p:sp>
        <p:nvSpPr>
          <p:cNvPr id="2" name="TextBox 6">
            <a:extLst>
              <a:ext uri="{FF2B5EF4-FFF2-40B4-BE49-F238E27FC236}">
                <a16:creationId xmlns:a16="http://schemas.microsoft.com/office/drawing/2014/main" id="{6BE8F0E1-60D0-2E89-EFEE-B3FCF2F82AA6}"/>
              </a:ext>
            </a:extLst>
          </p:cNvPr>
          <p:cNvSpPr txBox="1"/>
          <p:nvPr userDrawn="1"/>
        </p:nvSpPr>
        <p:spPr>
          <a:xfrm>
            <a:off x="5766028" y="4237074"/>
            <a:ext cx="1561322" cy="207749"/>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a:r>
              <a:rPr lang="en-US" sz="750" b="1">
                <a:solidFill>
                  <a:schemeClr val="accent1"/>
                </a:solidFill>
                <a:latin typeface="Cambria" panose="02040503050406030204" pitchFamily="18" charset="0"/>
                <a:ea typeface="Lato" charset="0"/>
                <a:cs typeface="Lato" charset="0"/>
              </a:rPr>
              <a:t>David W. Jones</a:t>
            </a:r>
          </a:p>
        </p:txBody>
      </p:sp>
      <p:sp>
        <p:nvSpPr>
          <p:cNvPr id="4" name="TextBox 7">
            <a:extLst>
              <a:ext uri="{FF2B5EF4-FFF2-40B4-BE49-F238E27FC236}">
                <a16:creationId xmlns:a16="http://schemas.microsoft.com/office/drawing/2014/main" id="{2B50E13C-6C56-95CF-9DA6-580EBB84A9D0}"/>
              </a:ext>
            </a:extLst>
          </p:cNvPr>
          <p:cNvSpPr txBox="1"/>
          <p:nvPr userDrawn="1"/>
        </p:nvSpPr>
        <p:spPr>
          <a:xfrm>
            <a:off x="5761636" y="4366207"/>
            <a:ext cx="1561322" cy="184666"/>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a:r>
              <a:rPr lang="en-US" sz="600">
                <a:ea typeface="Lato" charset="0"/>
                <a:cs typeface="Lato" charset="0"/>
              </a:rPr>
              <a:t>General Counsel</a:t>
            </a:r>
          </a:p>
        </p:txBody>
      </p:sp>
      <p:pic>
        <p:nvPicPr>
          <p:cNvPr id="5" name="Picture 4" descr="A person in a suit and tie&#10;&#10;Description automatically generated">
            <a:extLst>
              <a:ext uri="{FF2B5EF4-FFF2-40B4-BE49-F238E27FC236}">
                <a16:creationId xmlns:a16="http://schemas.microsoft.com/office/drawing/2014/main" id="{743CAFFA-D473-DF03-314E-1DF7CBA2FA4F}"/>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3" t="6917" r="-583" b="33448"/>
          <a:stretch/>
        </p:blipFill>
        <p:spPr>
          <a:xfrm>
            <a:off x="5960472" y="3402143"/>
            <a:ext cx="1226517" cy="822459"/>
          </a:xfrm>
          <a:prstGeom prst="rect">
            <a:avLst/>
          </a:prstGeom>
        </p:spPr>
      </p:pic>
    </p:spTree>
    <p:extLst>
      <p:ext uri="{BB962C8B-B14F-4D97-AF65-F5344CB8AC3E}">
        <p14:creationId xmlns:p14="http://schemas.microsoft.com/office/powerpoint/2010/main" val="311325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RE - Boar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20D67A-4ED8-6A45-8EEA-11C80DC9F589}"/>
              </a:ext>
            </a:extLst>
          </p:cNvPr>
          <p:cNvSpPr txBox="1"/>
          <p:nvPr/>
        </p:nvSpPr>
        <p:spPr>
          <a:xfrm>
            <a:off x="1718873" y="158792"/>
            <a:ext cx="5735772" cy="507831"/>
          </a:xfrm>
          <a:prstGeom prst="rect">
            <a:avLst/>
          </a:prstGeom>
          <a:noFill/>
        </p:spPr>
        <p:txBody>
          <a:bodyPr wrap="square" rtlCol="0">
            <a:spAutoFit/>
          </a:bodyPr>
          <a:lstStyle/>
          <a:p>
            <a:pPr algn="ctr"/>
            <a:r>
              <a:rPr lang="en-US" sz="2700" b="1">
                <a:solidFill>
                  <a:schemeClr val="accent1"/>
                </a:solidFill>
                <a:latin typeface="+mj-lt"/>
                <a:ea typeface="Lato" charset="0"/>
                <a:cs typeface="Lato" charset="0"/>
              </a:rPr>
              <a:t>Board of Directors</a:t>
            </a:r>
          </a:p>
        </p:txBody>
      </p:sp>
      <p:pic>
        <p:nvPicPr>
          <p:cNvPr id="2" name="Picture Placeholder 5">
            <a:extLst>
              <a:ext uri="{FF2B5EF4-FFF2-40B4-BE49-F238E27FC236}">
                <a16:creationId xmlns:a16="http://schemas.microsoft.com/office/drawing/2014/main" id="{4ED4F8D4-EDE8-AB2A-A1FA-FC78614075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80"/>
          <a:stretch/>
        </p:blipFill>
        <p:spPr>
          <a:xfrm>
            <a:off x="3472060" y="2834403"/>
            <a:ext cx="1771667" cy="1196010"/>
          </a:xfrm>
          <a:prstGeom prst="rect">
            <a:avLst/>
          </a:prstGeom>
        </p:spPr>
      </p:pic>
      <p:pic>
        <p:nvPicPr>
          <p:cNvPr id="5" name="Picture Placeholder 9">
            <a:extLst>
              <a:ext uri="{FF2B5EF4-FFF2-40B4-BE49-F238E27FC236}">
                <a16:creationId xmlns:a16="http://schemas.microsoft.com/office/drawing/2014/main" id="{B854187C-1AD9-F382-A0AC-4AEC37E8F4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3456" y="2832072"/>
            <a:ext cx="1771667" cy="1196011"/>
          </a:xfrm>
          <a:prstGeom prst="rect">
            <a:avLst/>
          </a:prstGeom>
        </p:spPr>
      </p:pic>
      <p:pic>
        <p:nvPicPr>
          <p:cNvPr id="6" name="Picture Placeholder 13">
            <a:extLst>
              <a:ext uri="{FF2B5EF4-FFF2-40B4-BE49-F238E27FC236}">
                <a16:creationId xmlns:a16="http://schemas.microsoft.com/office/drawing/2014/main" id="{B20693F5-2648-B98A-38C0-2DD7E305F7B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0"/>
          <a:stretch/>
        </p:blipFill>
        <p:spPr>
          <a:xfrm>
            <a:off x="815469" y="878672"/>
            <a:ext cx="1806809" cy="1219734"/>
          </a:xfrm>
          <a:prstGeom prst="rect">
            <a:avLst/>
          </a:prstGeom>
        </p:spPr>
      </p:pic>
      <p:sp>
        <p:nvSpPr>
          <p:cNvPr id="7" name="TextBox 6">
            <a:extLst>
              <a:ext uri="{FF2B5EF4-FFF2-40B4-BE49-F238E27FC236}">
                <a16:creationId xmlns:a16="http://schemas.microsoft.com/office/drawing/2014/main" id="{504EF3C0-0078-DDC5-F11F-73D79D2B0CBF}"/>
              </a:ext>
            </a:extLst>
          </p:cNvPr>
          <p:cNvSpPr txBox="1"/>
          <p:nvPr userDrawn="1"/>
        </p:nvSpPr>
        <p:spPr>
          <a:xfrm>
            <a:off x="1007252" y="4011850"/>
            <a:ext cx="1419384"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Jaye </a:t>
            </a:r>
            <a:r>
              <a:rPr lang="en-US" sz="750" b="1" err="1">
                <a:solidFill>
                  <a:schemeClr val="accent1"/>
                </a:solidFill>
                <a:latin typeface="Cambria" panose="02040503050406030204" pitchFamily="18" charset="0"/>
                <a:ea typeface="Lato" charset="0"/>
                <a:cs typeface="Lato" charset="0"/>
              </a:rPr>
              <a:t>Quadrozzi</a:t>
            </a:r>
            <a:endParaRPr lang="en-US" sz="750" b="1">
              <a:solidFill>
                <a:schemeClr val="accent1"/>
              </a:solidFill>
              <a:latin typeface="Cambria" panose="02040503050406030204" pitchFamily="18" charset="0"/>
              <a:ea typeface="Lato" charset="0"/>
              <a:cs typeface="Lato" charset="0"/>
            </a:endParaRPr>
          </a:p>
        </p:txBody>
      </p:sp>
      <p:sp>
        <p:nvSpPr>
          <p:cNvPr id="8" name="TextBox 7">
            <a:extLst>
              <a:ext uri="{FF2B5EF4-FFF2-40B4-BE49-F238E27FC236}">
                <a16:creationId xmlns:a16="http://schemas.microsoft.com/office/drawing/2014/main" id="{B62AE72A-FC82-F14A-E126-858E35996765}"/>
              </a:ext>
            </a:extLst>
          </p:cNvPr>
          <p:cNvSpPr txBox="1"/>
          <p:nvPr userDrawn="1"/>
        </p:nvSpPr>
        <p:spPr>
          <a:xfrm>
            <a:off x="1002860" y="4172593"/>
            <a:ext cx="1419384" cy="276999"/>
          </a:xfrm>
          <a:prstGeom prst="rect">
            <a:avLst/>
          </a:prstGeom>
          <a:noFill/>
        </p:spPr>
        <p:txBody>
          <a:bodyPr wrap="square" rtlCol="0">
            <a:spAutoFit/>
          </a:bodyPr>
          <a:lstStyle/>
          <a:p>
            <a:pPr algn="ctr"/>
            <a:r>
              <a:rPr lang="en-US" sz="600">
                <a:ea typeface="Lato" charset="0"/>
                <a:cs typeface="Lato" charset="0"/>
              </a:rPr>
              <a:t>Board Representative for </a:t>
            </a:r>
            <a:br>
              <a:rPr lang="en-US" sz="600">
                <a:ea typeface="Lato" charset="0"/>
                <a:cs typeface="Lato" charset="0"/>
              </a:rPr>
            </a:br>
            <a:r>
              <a:rPr lang="en-US" sz="600">
                <a:ea typeface="Lato" charset="0"/>
                <a:cs typeface="Lato" charset="0"/>
              </a:rPr>
              <a:t>Oakland County</a:t>
            </a:r>
          </a:p>
        </p:txBody>
      </p:sp>
      <p:sp>
        <p:nvSpPr>
          <p:cNvPr id="10" name="TextBox 9">
            <a:extLst>
              <a:ext uri="{FF2B5EF4-FFF2-40B4-BE49-F238E27FC236}">
                <a16:creationId xmlns:a16="http://schemas.microsoft.com/office/drawing/2014/main" id="{AE4F180D-B298-EF3A-1855-8B58D1A25878}"/>
              </a:ext>
            </a:extLst>
          </p:cNvPr>
          <p:cNvSpPr txBox="1"/>
          <p:nvPr userDrawn="1"/>
        </p:nvSpPr>
        <p:spPr>
          <a:xfrm>
            <a:off x="3648519" y="4011850"/>
            <a:ext cx="1419384"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John J. </a:t>
            </a:r>
            <a:r>
              <a:rPr lang="en-US" sz="750" b="1" err="1">
                <a:solidFill>
                  <a:schemeClr val="accent1"/>
                </a:solidFill>
                <a:latin typeface="Cambria" panose="02040503050406030204" pitchFamily="18" charset="0"/>
                <a:ea typeface="Lato" charset="0"/>
                <a:cs typeface="Lato" charset="0"/>
              </a:rPr>
              <a:t>Zech</a:t>
            </a:r>
            <a:endParaRPr lang="en-US" sz="750" b="1">
              <a:solidFill>
                <a:schemeClr val="accent1"/>
              </a:solidFill>
              <a:latin typeface="Cambria" panose="02040503050406030204" pitchFamily="18" charset="0"/>
              <a:ea typeface="Lato" charset="0"/>
              <a:cs typeface="Lato" charset="0"/>
            </a:endParaRPr>
          </a:p>
        </p:txBody>
      </p:sp>
      <p:sp>
        <p:nvSpPr>
          <p:cNvPr id="11" name="TextBox 10">
            <a:extLst>
              <a:ext uri="{FF2B5EF4-FFF2-40B4-BE49-F238E27FC236}">
                <a16:creationId xmlns:a16="http://schemas.microsoft.com/office/drawing/2014/main" id="{8A10B37E-2A86-BDA8-7016-18D13F5450F6}"/>
              </a:ext>
            </a:extLst>
          </p:cNvPr>
          <p:cNvSpPr txBox="1"/>
          <p:nvPr userDrawn="1"/>
        </p:nvSpPr>
        <p:spPr>
          <a:xfrm>
            <a:off x="3652275" y="4172593"/>
            <a:ext cx="1411236" cy="276999"/>
          </a:xfrm>
          <a:prstGeom prst="rect">
            <a:avLst/>
          </a:prstGeom>
          <a:noFill/>
        </p:spPr>
        <p:txBody>
          <a:bodyPr wrap="square" rtlCol="0">
            <a:spAutoFit/>
          </a:bodyPr>
          <a:lstStyle/>
          <a:p>
            <a:pPr algn="ctr"/>
            <a:r>
              <a:rPr lang="en-US" sz="600">
                <a:ea typeface="Lato" charset="0"/>
                <a:cs typeface="Lato" charset="0"/>
              </a:rPr>
              <a:t>Board Representative for </a:t>
            </a:r>
            <a:br>
              <a:rPr lang="en-US" sz="600">
                <a:ea typeface="Lato" charset="0"/>
                <a:cs typeface="Lato" charset="0"/>
              </a:rPr>
            </a:br>
            <a:r>
              <a:rPr lang="en-US" sz="600">
                <a:ea typeface="Lato" charset="0"/>
                <a:cs typeface="Lato" charset="0"/>
              </a:rPr>
              <a:t>Wayne County</a:t>
            </a:r>
          </a:p>
        </p:txBody>
      </p:sp>
      <p:sp>
        <p:nvSpPr>
          <p:cNvPr id="12" name="TextBox 11">
            <a:extLst>
              <a:ext uri="{FF2B5EF4-FFF2-40B4-BE49-F238E27FC236}">
                <a16:creationId xmlns:a16="http://schemas.microsoft.com/office/drawing/2014/main" id="{E9D7AADE-46D2-B9B4-0B49-9E588E8C7098}"/>
              </a:ext>
            </a:extLst>
          </p:cNvPr>
          <p:cNvSpPr txBox="1"/>
          <p:nvPr userDrawn="1"/>
        </p:nvSpPr>
        <p:spPr>
          <a:xfrm>
            <a:off x="863764" y="2072409"/>
            <a:ext cx="1566412" cy="207749"/>
          </a:xfrm>
          <a:prstGeom prst="rect">
            <a:avLst/>
          </a:prstGeom>
          <a:noFill/>
        </p:spPr>
        <p:txBody>
          <a:bodyPr wrap="square" rtlCol="0">
            <a:spAutoFit/>
          </a:bodyPr>
          <a:lstStyle/>
          <a:p>
            <a:pPr algn="ctr"/>
            <a:r>
              <a:rPr lang="en-US" sz="750" b="1" err="1">
                <a:solidFill>
                  <a:schemeClr val="accent1"/>
                </a:solidFill>
                <a:latin typeface="Cambria" panose="02040503050406030204" pitchFamily="18" charset="0"/>
                <a:ea typeface="Lato" charset="0"/>
                <a:cs typeface="Lato" charset="0"/>
              </a:rPr>
              <a:t>Freman</a:t>
            </a:r>
            <a:r>
              <a:rPr lang="en-US" sz="750" b="1">
                <a:solidFill>
                  <a:schemeClr val="accent1"/>
                </a:solidFill>
                <a:latin typeface="Cambria" panose="02040503050406030204" pitchFamily="18" charset="0"/>
                <a:ea typeface="Lato" charset="0"/>
                <a:cs typeface="Lato" charset="0"/>
              </a:rPr>
              <a:t> Hendrix</a:t>
            </a:r>
          </a:p>
        </p:txBody>
      </p:sp>
      <p:sp>
        <p:nvSpPr>
          <p:cNvPr id="13" name="TextBox 12">
            <a:extLst>
              <a:ext uri="{FF2B5EF4-FFF2-40B4-BE49-F238E27FC236}">
                <a16:creationId xmlns:a16="http://schemas.microsoft.com/office/drawing/2014/main" id="{3545EED5-666C-E8C2-25CA-F1D38FE5A00C}"/>
              </a:ext>
            </a:extLst>
          </p:cNvPr>
          <p:cNvSpPr txBox="1"/>
          <p:nvPr userDrawn="1"/>
        </p:nvSpPr>
        <p:spPr>
          <a:xfrm>
            <a:off x="923548" y="2203259"/>
            <a:ext cx="1419384" cy="369332"/>
          </a:xfrm>
          <a:prstGeom prst="rect">
            <a:avLst/>
          </a:prstGeom>
          <a:noFill/>
        </p:spPr>
        <p:txBody>
          <a:bodyPr wrap="square" rtlCol="0">
            <a:spAutoFit/>
          </a:bodyPr>
          <a:lstStyle/>
          <a:p>
            <a:pPr algn="ctr"/>
            <a:r>
              <a:rPr lang="en-US" sz="600">
                <a:ea typeface="Lato" charset="0"/>
                <a:cs typeface="Lato" charset="0"/>
              </a:rPr>
              <a:t>Board Chair</a:t>
            </a:r>
          </a:p>
          <a:p>
            <a:pPr algn="ctr"/>
            <a:r>
              <a:rPr lang="en-US" sz="600">
                <a:ea typeface="Lato" charset="0"/>
                <a:cs typeface="Lato" charset="0"/>
              </a:rPr>
              <a:t>Representative for the </a:t>
            </a:r>
            <a:br>
              <a:rPr lang="en-US" sz="600">
                <a:ea typeface="Lato" charset="0"/>
                <a:cs typeface="Lato" charset="0"/>
              </a:rPr>
            </a:br>
            <a:r>
              <a:rPr lang="en-US" sz="600">
                <a:ea typeface="Lato" charset="0"/>
                <a:cs typeface="Lato" charset="0"/>
              </a:rPr>
              <a:t>City of Detroit</a:t>
            </a:r>
          </a:p>
        </p:txBody>
      </p:sp>
      <p:sp>
        <p:nvSpPr>
          <p:cNvPr id="14" name="TextBox 13">
            <a:extLst>
              <a:ext uri="{FF2B5EF4-FFF2-40B4-BE49-F238E27FC236}">
                <a16:creationId xmlns:a16="http://schemas.microsoft.com/office/drawing/2014/main" id="{79845C0F-5F23-A751-765D-ED5CF2369236}"/>
              </a:ext>
            </a:extLst>
          </p:cNvPr>
          <p:cNvSpPr txBox="1"/>
          <p:nvPr userDrawn="1"/>
        </p:nvSpPr>
        <p:spPr>
          <a:xfrm>
            <a:off x="6029216" y="2071752"/>
            <a:ext cx="1995021"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Mark Miller</a:t>
            </a:r>
          </a:p>
        </p:txBody>
      </p:sp>
      <p:sp>
        <p:nvSpPr>
          <p:cNvPr id="15" name="TextBox 14">
            <a:extLst>
              <a:ext uri="{FF2B5EF4-FFF2-40B4-BE49-F238E27FC236}">
                <a16:creationId xmlns:a16="http://schemas.microsoft.com/office/drawing/2014/main" id="{D78910BC-B992-8C89-531C-CE432F4201A0}"/>
              </a:ext>
            </a:extLst>
          </p:cNvPr>
          <p:cNvSpPr txBox="1"/>
          <p:nvPr userDrawn="1"/>
        </p:nvSpPr>
        <p:spPr>
          <a:xfrm>
            <a:off x="6157618" y="2187845"/>
            <a:ext cx="1771665" cy="369332"/>
          </a:xfrm>
          <a:prstGeom prst="rect">
            <a:avLst/>
          </a:prstGeom>
          <a:noFill/>
        </p:spPr>
        <p:txBody>
          <a:bodyPr wrap="square" rtlCol="0">
            <a:spAutoFit/>
          </a:bodyPr>
          <a:lstStyle/>
          <a:p>
            <a:pPr algn="ctr"/>
            <a:r>
              <a:rPr lang="en-US" sz="600">
                <a:ea typeface="Lato" charset="0"/>
                <a:cs typeface="Lato" charset="0"/>
              </a:rPr>
              <a:t>Board Secretary</a:t>
            </a:r>
          </a:p>
          <a:p>
            <a:pPr algn="ctr"/>
            <a:r>
              <a:rPr lang="en-US" sz="600">
                <a:ea typeface="Lato" charset="0"/>
                <a:cs typeface="Lato" charset="0"/>
              </a:rPr>
              <a:t>Representative for the </a:t>
            </a:r>
            <a:br>
              <a:rPr lang="en-US" sz="600">
                <a:ea typeface="Lato" charset="0"/>
                <a:cs typeface="Lato" charset="0"/>
              </a:rPr>
            </a:br>
            <a:r>
              <a:rPr lang="en-US" sz="600">
                <a:ea typeface="Lato" charset="0"/>
                <a:cs typeface="Lato" charset="0"/>
              </a:rPr>
              <a:t>State of Michigan</a:t>
            </a:r>
          </a:p>
        </p:txBody>
      </p:sp>
      <p:pic>
        <p:nvPicPr>
          <p:cNvPr id="16" name="Picture Placeholder 5">
            <a:extLst>
              <a:ext uri="{FF2B5EF4-FFF2-40B4-BE49-F238E27FC236}">
                <a16:creationId xmlns:a16="http://schemas.microsoft.com/office/drawing/2014/main" id="{3A87ADF8-887B-4447-81F1-D6056932628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429"/>
          <a:stretch/>
        </p:blipFill>
        <p:spPr>
          <a:xfrm>
            <a:off x="3474093" y="849986"/>
            <a:ext cx="1771666" cy="1196010"/>
          </a:xfrm>
          <a:prstGeom prst="rect">
            <a:avLst/>
          </a:prstGeom>
        </p:spPr>
      </p:pic>
      <p:pic>
        <p:nvPicPr>
          <p:cNvPr id="17" name="Picture Placeholder 9">
            <a:extLst>
              <a:ext uri="{FF2B5EF4-FFF2-40B4-BE49-F238E27FC236}">
                <a16:creationId xmlns:a16="http://schemas.microsoft.com/office/drawing/2014/main" id="{22DD92CF-7084-C922-590E-75EEDBC93A1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11"/>
          <a:stretch/>
        </p:blipFill>
        <p:spPr>
          <a:xfrm>
            <a:off x="6132636" y="2774939"/>
            <a:ext cx="1771667" cy="1196011"/>
          </a:xfrm>
          <a:prstGeom prst="rect">
            <a:avLst/>
          </a:prstGeom>
        </p:spPr>
      </p:pic>
      <p:sp>
        <p:nvSpPr>
          <p:cNvPr id="18" name="TextBox 17">
            <a:extLst>
              <a:ext uri="{FF2B5EF4-FFF2-40B4-BE49-F238E27FC236}">
                <a16:creationId xmlns:a16="http://schemas.microsoft.com/office/drawing/2014/main" id="{012E9450-2E82-7D63-7E26-7D1CD8197542}"/>
              </a:ext>
            </a:extLst>
          </p:cNvPr>
          <p:cNvSpPr txBox="1"/>
          <p:nvPr userDrawn="1"/>
        </p:nvSpPr>
        <p:spPr>
          <a:xfrm>
            <a:off x="3618250" y="2058094"/>
            <a:ext cx="1419384"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Brian Baker</a:t>
            </a:r>
          </a:p>
        </p:txBody>
      </p:sp>
      <p:sp>
        <p:nvSpPr>
          <p:cNvPr id="19" name="TextBox 18">
            <a:extLst>
              <a:ext uri="{FF2B5EF4-FFF2-40B4-BE49-F238E27FC236}">
                <a16:creationId xmlns:a16="http://schemas.microsoft.com/office/drawing/2014/main" id="{7B4E20EE-4DDE-B09A-5098-7859C7567B24}"/>
              </a:ext>
            </a:extLst>
          </p:cNvPr>
          <p:cNvSpPr txBox="1"/>
          <p:nvPr userDrawn="1"/>
        </p:nvSpPr>
        <p:spPr>
          <a:xfrm>
            <a:off x="3613858" y="2179147"/>
            <a:ext cx="1419384" cy="369332"/>
          </a:xfrm>
          <a:prstGeom prst="rect">
            <a:avLst/>
          </a:prstGeom>
          <a:noFill/>
        </p:spPr>
        <p:txBody>
          <a:bodyPr wrap="square" rtlCol="0">
            <a:spAutoFit/>
          </a:bodyPr>
          <a:lstStyle/>
          <a:p>
            <a:pPr algn="ctr"/>
            <a:r>
              <a:rPr lang="en-US" sz="600">
                <a:ea typeface="Lato" charset="0"/>
                <a:cs typeface="Lato" charset="0"/>
              </a:rPr>
              <a:t>Board Vice-Chair</a:t>
            </a:r>
          </a:p>
          <a:p>
            <a:pPr algn="ctr"/>
            <a:r>
              <a:rPr lang="en-US" sz="600">
                <a:ea typeface="Lato" charset="0"/>
                <a:cs typeface="Lato" charset="0"/>
              </a:rPr>
              <a:t>Representative for </a:t>
            </a:r>
            <a:br>
              <a:rPr lang="en-US" sz="600">
                <a:ea typeface="Lato" charset="0"/>
                <a:cs typeface="Lato" charset="0"/>
              </a:rPr>
            </a:br>
            <a:r>
              <a:rPr lang="en-US" sz="600">
                <a:ea typeface="Lato" charset="0"/>
                <a:cs typeface="Lato" charset="0"/>
              </a:rPr>
              <a:t>Macomb County</a:t>
            </a:r>
          </a:p>
        </p:txBody>
      </p:sp>
      <p:sp>
        <p:nvSpPr>
          <p:cNvPr id="20" name="TextBox 19">
            <a:extLst>
              <a:ext uri="{FF2B5EF4-FFF2-40B4-BE49-F238E27FC236}">
                <a16:creationId xmlns:a16="http://schemas.microsoft.com/office/drawing/2014/main" id="{015FF704-75F6-48C7-9DFE-2B299A5C183B}"/>
              </a:ext>
            </a:extLst>
          </p:cNvPr>
          <p:cNvSpPr txBox="1"/>
          <p:nvPr userDrawn="1"/>
        </p:nvSpPr>
        <p:spPr>
          <a:xfrm>
            <a:off x="6253228" y="3970950"/>
            <a:ext cx="1419384" cy="207749"/>
          </a:xfrm>
          <a:prstGeom prst="rect">
            <a:avLst/>
          </a:prstGeom>
          <a:noFill/>
        </p:spPr>
        <p:txBody>
          <a:bodyPr wrap="square" rtlCol="0">
            <a:spAutoFit/>
          </a:bodyPr>
          <a:lstStyle/>
          <a:p>
            <a:pPr algn="ctr"/>
            <a:r>
              <a:rPr lang="en-US" sz="750" b="1">
                <a:solidFill>
                  <a:schemeClr val="accent1"/>
                </a:solidFill>
                <a:latin typeface="Cambria" panose="02040503050406030204" pitchFamily="18" charset="0"/>
                <a:ea typeface="Lato" charset="0"/>
                <a:cs typeface="Lato" charset="0"/>
              </a:rPr>
              <a:t>Gary A. Brown</a:t>
            </a:r>
          </a:p>
        </p:txBody>
      </p:sp>
      <p:sp>
        <p:nvSpPr>
          <p:cNvPr id="21" name="TextBox 20">
            <a:extLst>
              <a:ext uri="{FF2B5EF4-FFF2-40B4-BE49-F238E27FC236}">
                <a16:creationId xmlns:a16="http://schemas.microsoft.com/office/drawing/2014/main" id="{7AF21D62-5069-D65F-3FD7-48C3C0058BA0}"/>
              </a:ext>
            </a:extLst>
          </p:cNvPr>
          <p:cNvSpPr txBox="1"/>
          <p:nvPr userDrawn="1"/>
        </p:nvSpPr>
        <p:spPr>
          <a:xfrm>
            <a:off x="6157617" y="4141816"/>
            <a:ext cx="1610606" cy="276999"/>
          </a:xfrm>
          <a:prstGeom prst="rect">
            <a:avLst/>
          </a:prstGeom>
          <a:noFill/>
        </p:spPr>
        <p:txBody>
          <a:bodyPr wrap="square" rtlCol="0">
            <a:spAutoFit/>
          </a:bodyPr>
          <a:lstStyle/>
          <a:p>
            <a:pPr algn="ctr"/>
            <a:r>
              <a:rPr lang="en-US" sz="600">
                <a:ea typeface="Lato" charset="0"/>
                <a:cs typeface="Lato" charset="0"/>
              </a:rPr>
              <a:t>Representative for the</a:t>
            </a:r>
            <a:br>
              <a:rPr lang="en-US" sz="600">
                <a:ea typeface="Lato" charset="0"/>
                <a:cs typeface="Lato" charset="0"/>
              </a:rPr>
            </a:br>
            <a:r>
              <a:rPr lang="en-US" sz="600">
                <a:ea typeface="Lato" charset="0"/>
                <a:cs typeface="Lato" charset="0"/>
              </a:rPr>
              <a:t>City of Detroit</a:t>
            </a:r>
          </a:p>
        </p:txBody>
      </p:sp>
      <p:pic>
        <p:nvPicPr>
          <p:cNvPr id="22" name="Picture 21" descr="A person in a suit smiling&#10;&#10;Description automatically generated with low confidence">
            <a:extLst>
              <a:ext uri="{FF2B5EF4-FFF2-40B4-BE49-F238E27FC236}">
                <a16:creationId xmlns:a16="http://schemas.microsoft.com/office/drawing/2014/main" id="{8100A45F-D802-6B01-7E10-BFC3885DE64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04" t="8242" r="-504" b="31061"/>
          <a:stretch/>
        </p:blipFill>
        <p:spPr>
          <a:xfrm>
            <a:off x="6213671" y="884385"/>
            <a:ext cx="1742293" cy="1189123"/>
          </a:xfrm>
          <a:prstGeom prst="rect">
            <a:avLst/>
          </a:prstGeom>
        </p:spPr>
      </p:pic>
    </p:spTree>
    <p:extLst>
      <p:ext uri="{BB962C8B-B14F-4D97-AF65-F5344CB8AC3E}">
        <p14:creationId xmlns:p14="http://schemas.microsoft.com/office/powerpoint/2010/main" val="3930733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MPLATE - Team/Contact">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BE8BFC71-DDBF-7244-BD19-21A091238B23}"/>
              </a:ext>
            </a:extLst>
          </p:cNvPr>
          <p:cNvSpPr>
            <a:spLocks noGrp="1"/>
          </p:cNvSpPr>
          <p:nvPr>
            <p:ph type="title"/>
          </p:nvPr>
        </p:nvSpPr>
        <p:spPr>
          <a:xfrm>
            <a:off x="628650" y="32741"/>
            <a:ext cx="7886700" cy="754669"/>
          </a:xfrm>
          <a:prstGeom prst="rect">
            <a:avLst/>
          </a:prstGeom>
        </p:spPr>
        <p:txBody>
          <a:bodyPr anchor="ctr" anchorCtr="0"/>
          <a:lstStyle>
            <a:lvl1pPr>
              <a:defRPr sz="2700"/>
            </a:lvl1pPr>
          </a:lstStyle>
          <a:p>
            <a:r>
              <a:rPr lang="en-US"/>
              <a:t>Click to edit Master title style</a:t>
            </a:r>
          </a:p>
        </p:txBody>
      </p:sp>
      <p:sp>
        <p:nvSpPr>
          <p:cNvPr id="84" name="Picture Placeholder 35">
            <a:extLst>
              <a:ext uri="{FF2B5EF4-FFF2-40B4-BE49-F238E27FC236}">
                <a16:creationId xmlns:a16="http://schemas.microsoft.com/office/drawing/2014/main" id="{F965E88C-2A14-EB46-827A-C8152E08E99F}"/>
              </a:ext>
            </a:extLst>
          </p:cNvPr>
          <p:cNvSpPr>
            <a:spLocks noGrp="1"/>
          </p:cNvSpPr>
          <p:nvPr>
            <p:ph type="pic" sz="quarter" idx="10"/>
          </p:nvPr>
        </p:nvSpPr>
        <p:spPr>
          <a:xfrm>
            <a:off x="740823" y="843096"/>
            <a:ext cx="1213371" cy="812701"/>
          </a:xfrm>
          <a:prstGeom prst="rect">
            <a:avLst/>
          </a:prstGeom>
        </p:spPr>
        <p:txBody>
          <a:bodyPr/>
          <a:lstStyle/>
          <a:p>
            <a:endParaRPr lang="en-US"/>
          </a:p>
        </p:txBody>
      </p:sp>
      <p:sp>
        <p:nvSpPr>
          <p:cNvPr id="85" name="Picture Placeholder 35">
            <a:extLst>
              <a:ext uri="{FF2B5EF4-FFF2-40B4-BE49-F238E27FC236}">
                <a16:creationId xmlns:a16="http://schemas.microsoft.com/office/drawing/2014/main" id="{E80E4003-FE3B-804F-AC04-CA85D5AD8D6E}"/>
              </a:ext>
            </a:extLst>
          </p:cNvPr>
          <p:cNvSpPr>
            <a:spLocks noGrp="1"/>
          </p:cNvSpPr>
          <p:nvPr>
            <p:ph type="pic" sz="quarter" idx="11"/>
          </p:nvPr>
        </p:nvSpPr>
        <p:spPr>
          <a:xfrm>
            <a:off x="2860133" y="849573"/>
            <a:ext cx="1213371" cy="812701"/>
          </a:xfrm>
          <a:prstGeom prst="rect">
            <a:avLst/>
          </a:prstGeom>
        </p:spPr>
        <p:txBody>
          <a:bodyPr/>
          <a:lstStyle/>
          <a:p>
            <a:endParaRPr lang="en-US"/>
          </a:p>
        </p:txBody>
      </p:sp>
      <p:sp>
        <p:nvSpPr>
          <p:cNvPr id="86" name="Picture Placeholder 35">
            <a:extLst>
              <a:ext uri="{FF2B5EF4-FFF2-40B4-BE49-F238E27FC236}">
                <a16:creationId xmlns:a16="http://schemas.microsoft.com/office/drawing/2014/main" id="{955866B9-B04D-6B45-AF7E-7B938DC47EB8}"/>
              </a:ext>
            </a:extLst>
          </p:cNvPr>
          <p:cNvSpPr>
            <a:spLocks noGrp="1"/>
          </p:cNvSpPr>
          <p:nvPr>
            <p:ph type="pic" sz="quarter" idx="12"/>
          </p:nvPr>
        </p:nvSpPr>
        <p:spPr>
          <a:xfrm>
            <a:off x="5056939" y="845814"/>
            <a:ext cx="1213371" cy="812701"/>
          </a:xfrm>
          <a:prstGeom prst="rect">
            <a:avLst/>
          </a:prstGeom>
        </p:spPr>
        <p:txBody>
          <a:bodyPr/>
          <a:lstStyle/>
          <a:p>
            <a:endParaRPr lang="en-US"/>
          </a:p>
        </p:txBody>
      </p:sp>
      <p:sp>
        <p:nvSpPr>
          <p:cNvPr id="87" name="Picture Placeholder 35">
            <a:extLst>
              <a:ext uri="{FF2B5EF4-FFF2-40B4-BE49-F238E27FC236}">
                <a16:creationId xmlns:a16="http://schemas.microsoft.com/office/drawing/2014/main" id="{4C05970C-B38A-2D4E-BEE6-1205DDB2208A}"/>
              </a:ext>
            </a:extLst>
          </p:cNvPr>
          <p:cNvSpPr>
            <a:spLocks noGrp="1"/>
          </p:cNvSpPr>
          <p:nvPr>
            <p:ph type="pic" sz="quarter" idx="13"/>
          </p:nvPr>
        </p:nvSpPr>
        <p:spPr>
          <a:xfrm>
            <a:off x="7176250" y="852291"/>
            <a:ext cx="1213371" cy="812701"/>
          </a:xfrm>
          <a:prstGeom prst="rect">
            <a:avLst/>
          </a:prstGeom>
        </p:spPr>
        <p:txBody>
          <a:bodyPr/>
          <a:lstStyle/>
          <a:p>
            <a:endParaRPr lang="en-US"/>
          </a:p>
        </p:txBody>
      </p:sp>
      <p:sp>
        <p:nvSpPr>
          <p:cNvPr id="88" name="Picture Placeholder 35">
            <a:extLst>
              <a:ext uri="{FF2B5EF4-FFF2-40B4-BE49-F238E27FC236}">
                <a16:creationId xmlns:a16="http://schemas.microsoft.com/office/drawing/2014/main" id="{ABEE64C7-C197-C14E-A031-2B354B2EE2EA}"/>
              </a:ext>
            </a:extLst>
          </p:cNvPr>
          <p:cNvSpPr>
            <a:spLocks noGrp="1"/>
          </p:cNvSpPr>
          <p:nvPr>
            <p:ph type="pic" sz="quarter" idx="14"/>
          </p:nvPr>
        </p:nvSpPr>
        <p:spPr>
          <a:xfrm>
            <a:off x="740823" y="2109009"/>
            <a:ext cx="1213371" cy="812701"/>
          </a:xfrm>
          <a:prstGeom prst="rect">
            <a:avLst/>
          </a:prstGeom>
        </p:spPr>
        <p:txBody>
          <a:bodyPr/>
          <a:lstStyle/>
          <a:p>
            <a:endParaRPr lang="en-US"/>
          </a:p>
        </p:txBody>
      </p:sp>
      <p:sp>
        <p:nvSpPr>
          <p:cNvPr id="89" name="Picture Placeholder 35">
            <a:extLst>
              <a:ext uri="{FF2B5EF4-FFF2-40B4-BE49-F238E27FC236}">
                <a16:creationId xmlns:a16="http://schemas.microsoft.com/office/drawing/2014/main" id="{AB673C21-5C98-184A-BCDB-F9809F9FE928}"/>
              </a:ext>
            </a:extLst>
          </p:cNvPr>
          <p:cNvSpPr>
            <a:spLocks noGrp="1"/>
          </p:cNvSpPr>
          <p:nvPr>
            <p:ph type="pic" sz="quarter" idx="15"/>
          </p:nvPr>
        </p:nvSpPr>
        <p:spPr>
          <a:xfrm>
            <a:off x="2860133" y="2115486"/>
            <a:ext cx="1213371" cy="812701"/>
          </a:xfrm>
          <a:prstGeom prst="rect">
            <a:avLst/>
          </a:prstGeom>
        </p:spPr>
        <p:txBody>
          <a:bodyPr/>
          <a:lstStyle/>
          <a:p>
            <a:endParaRPr lang="en-US"/>
          </a:p>
        </p:txBody>
      </p:sp>
      <p:sp>
        <p:nvSpPr>
          <p:cNvPr id="90" name="Picture Placeholder 35">
            <a:extLst>
              <a:ext uri="{FF2B5EF4-FFF2-40B4-BE49-F238E27FC236}">
                <a16:creationId xmlns:a16="http://schemas.microsoft.com/office/drawing/2014/main" id="{E9E0722B-0B31-8542-AA39-E238B48395C6}"/>
              </a:ext>
            </a:extLst>
          </p:cNvPr>
          <p:cNvSpPr>
            <a:spLocks noGrp="1"/>
          </p:cNvSpPr>
          <p:nvPr>
            <p:ph type="pic" sz="quarter" idx="16"/>
          </p:nvPr>
        </p:nvSpPr>
        <p:spPr>
          <a:xfrm>
            <a:off x="5056939" y="2111727"/>
            <a:ext cx="1213371" cy="812701"/>
          </a:xfrm>
          <a:prstGeom prst="rect">
            <a:avLst/>
          </a:prstGeom>
        </p:spPr>
        <p:txBody>
          <a:bodyPr/>
          <a:lstStyle/>
          <a:p>
            <a:endParaRPr lang="en-US"/>
          </a:p>
        </p:txBody>
      </p:sp>
      <p:sp>
        <p:nvSpPr>
          <p:cNvPr id="91" name="Picture Placeholder 35">
            <a:extLst>
              <a:ext uri="{FF2B5EF4-FFF2-40B4-BE49-F238E27FC236}">
                <a16:creationId xmlns:a16="http://schemas.microsoft.com/office/drawing/2014/main" id="{168ADA47-B753-3045-A433-2D2C2A1FF5FF}"/>
              </a:ext>
            </a:extLst>
          </p:cNvPr>
          <p:cNvSpPr>
            <a:spLocks noGrp="1"/>
          </p:cNvSpPr>
          <p:nvPr>
            <p:ph type="pic" sz="quarter" idx="17"/>
          </p:nvPr>
        </p:nvSpPr>
        <p:spPr>
          <a:xfrm>
            <a:off x="7176250" y="2118204"/>
            <a:ext cx="1213371" cy="812701"/>
          </a:xfrm>
          <a:prstGeom prst="rect">
            <a:avLst/>
          </a:prstGeom>
        </p:spPr>
        <p:txBody>
          <a:bodyPr/>
          <a:lstStyle/>
          <a:p>
            <a:endParaRPr lang="en-US"/>
          </a:p>
        </p:txBody>
      </p:sp>
      <p:sp>
        <p:nvSpPr>
          <p:cNvPr id="92" name="Picture Placeholder 35">
            <a:extLst>
              <a:ext uri="{FF2B5EF4-FFF2-40B4-BE49-F238E27FC236}">
                <a16:creationId xmlns:a16="http://schemas.microsoft.com/office/drawing/2014/main" id="{B8A43F51-20EA-D744-905F-06774950C96B}"/>
              </a:ext>
            </a:extLst>
          </p:cNvPr>
          <p:cNvSpPr>
            <a:spLocks noGrp="1"/>
          </p:cNvSpPr>
          <p:nvPr>
            <p:ph type="pic" sz="quarter" idx="18"/>
          </p:nvPr>
        </p:nvSpPr>
        <p:spPr>
          <a:xfrm>
            <a:off x="2860133" y="3397427"/>
            <a:ext cx="1213371" cy="812701"/>
          </a:xfrm>
          <a:prstGeom prst="rect">
            <a:avLst/>
          </a:prstGeom>
        </p:spPr>
        <p:txBody>
          <a:bodyPr/>
          <a:lstStyle/>
          <a:p>
            <a:endParaRPr lang="en-US"/>
          </a:p>
        </p:txBody>
      </p:sp>
      <p:sp>
        <p:nvSpPr>
          <p:cNvPr id="93" name="Picture Placeholder 35">
            <a:extLst>
              <a:ext uri="{FF2B5EF4-FFF2-40B4-BE49-F238E27FC236}">
                <a16:creationId xmlns:a16="http://schemas.microsoft.com/office/drawing/2014/main" id="{0FD5B943-E891-C54C-8FAE-7B2AB5B6D1D4}"/>
              </a:ext>
            </a:extLst>
          </p:cNvPr>
          <p:cNvSpPr>
            <a:spLocks noGrp="1"/>
          </p:cNvSpPr>
          <p:nvPr>
            <p:ph type="pic" sz="quarter" idx="19"/>
          </p:nvPr>
        </p:nvSpPr>
        <p:spPr>
          <a:xfrm>
            <a:off x="5056939" y="3393667"/>
            <a:ext cx="1213371" cy="812701"/>
          </a:xfrm>
          <a:prstGeom prst="rect">
            <a:avLst/>
          </a:prstGeom>
        </p:spPr>
        <p:txBody>
          <a:bodyPr/>
          <a:lstStyle/>
          <a:p>
            <a:endParaRPr lang="en-US"/>
          </a:p>
        </p:txBody>
      </p:sp>
      <p:sp>
        <p:nvSpPr>
          <p:cNvPr id="94" name="Title 1">
            <a:extLst>
              <a:ext uri="{FF2B5EF4-FFF2-40B4-BE49-F238E27FC236}">
                <a16:creationId xmlns:a16="http://schemas.microsoft.com/office/drawing/2014/main" id="{A0DA4277-C049-2E4D-8A6B-D76988D8CE02}"/>
              </a:ext>
            </a:extLst>
          </p:cNvPr>
          <p:cNvSpPr txBox="1">
            <a:spLocks/>
          </p:cNvSpPr>
          <p:nvPr userDrawn="1"/>
        </p:nvSpPr>
        <p:spPr>
          <a:xfrm>
            <a:off x="393540" y="1663431"/>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95" name="Title 1">
            <a:extLst>
              <a:ext uri="{FF2B5EF4-FFF2-40B4-BE49-F238E27FC236}">
                <a16:creationId xmlns:a16="http://schemas.microsoft.com/office/drawing/2014/main" id="{E9E587F2-AA3C-604A-A265-F482EFD81191}"/>
              </a:ext>
            </a:extLst>
          </p:cNvPr>
          <p:cNvSpPr txBox="1">
            <a:spLocks/>
          </p:cNvSpPr>
          <p:nvPr userDrawn="1"/>
        </p:nvSpPr>
        <p:spPr>
          <a:xfrm>
            <a:off x="393540" y="1784930"/>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96" name="Title 1">
            <a:extLst>
              <a:ext uri="{FF2B5EF4-FFF2-40B4-BE49-F238E27FC236}">
                <a16:creationId xmlns:a16="http://schemas.microsoft.com/office/drawing/2014/main" id="{7BD54DCD-6D92-044B-98C1-33F2403EE7CE}"/>
              </a:ext>
            </a:extLst>
          </p:cNvPr>
          <p:cNvSpPr txBox="1">
            <a:spLocks/>
          </p:cNvSpPr>
          <p:nvPr userDrawn="1"/>
        </p:nvSpPr>
        <p:spPr>
          <a:xfrm>
            <a:off x="2510203" y="1671871"/>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97" name="Title 1">
            <a:extLst>
              <a:ext uri="{FF2B5EF4-FFF2-40B4-BE49-F238E27FC236}">
                <a16:creationId xmlns:a16="http://schemas.microsoft.com/office/drawing/2014/main" id="{A00EC3D0-FD95-EB4B-9CE2-F4687095AE52}"/>
              </a:ext>
            </a:extLst>
          </p:cNvPr>
          <p:cNvSpPr txBox="1">
            <a:spLocks/>
          </p:cNvSpPr>
          <p:nvPr userDrawn="1"/>
        </p:nvSpPr>
        <p:spPr>
          <a:xfrm>
            <a:off x="2510203" y="1793370"/>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98" name="Title 1">
            <a:extLst>
              <a:ext uri="{FF2B5EF4-FFF2-40B4-BE49-F238E27FC236}">
                <a16:creationId xmlns:a16="http://schemas.microsoft.com/office/drawing/2014/main" id="{01D02655-7DCE-0E4F-B770-A1E13FB99F95}"/>
              </a:ext>
            </a:extLst>
          </p:cNvPr>
          <p:cNvSpPr txBox="1">
            <a:spLocks/>
          </p:cNvSpPr>
          <p:nvPr userDrawn="1"/>
        </p:nvSpPr>
        <p:spPr>
          <a:xfrm>
            <a:off x="4689071" y="1659655"/>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99" name="Title 1">
            <a:extLst>
              <a:ext uri="{FF2B5EF4-FFF2-40B4-BE49-F238E27FC236}">
                <a16:creationId xmlns:a16="http://schemas.microsoft.com/office/drawing/2014/main" id="{0D233DE5-D54B-374A-8F11-451A5047AD1B}"/>
              </a:ext>
            </a:extLst>
          </p:cNvPr>
          <p:cNvSpPr txBox="1">
            <a:spLocks/>
          </p:cNvSpPr>
          <p:nvPr userDrawn="1"/>
        </p:nvSpPr>
        <p:spPr>
          <a:xfrm>
            <a:off x="4689071" y="1781154"/>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100" name="Title 1">
            <a:extLst>
              <a:ext uri="{FF2B5EF4-FFF2-40B4-BE49-F238E27FC236}">
                <a16:creationId xmlns:a16="http://schemas.microsoft.com/office/drawing/2014/main" id="{102AB93E-8FCA-474D-A9F4-3114B16B34CA}"/>
              </a:ext>
            </a:extLst>
          </p:cNvPr>
          <p:cNvSpPr txBox="1">
            <a:spLocks/>
          </p:cNvSpPr>
          <p:nvPr userDrawn="1"/>
        </p:nvSpPr>
        <p:spPr>
          <a:xfrm>
            <a:off x="6805735" y="1668096"/>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101" name="Title 1">
            <a:extLst>
              <a:ext uri="{FF2B5EF4-FFF2-40B4-BE49-F238E27FC236}">
                <a16:creationId xmlns:a16="http://schemas.microsoft.com/office/drawing/2014/main" id="{9B3E40C2-BE10-514B-B630-2082479A8C4C}"/>
              </a:ext>
            </a:extLst>
          </p:cNvPr>
          <p:cNvSpPr txBox="1">
            <a:spLocks/>
          </p:cNvSpPr>
          <p:nvPr userDrawn="1"/>
        </p:nvSpPr>
        <p:spPr>
          <a:xfrm>
            <a:off x="6805735" y="1789595"/>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102" name="Title 1">
            <a:extLst>
              <a:ext uri="{FF2B5EF4-FFF2-40B4-BE49-F238E27FC236}">
                <a16:creationId xmlns:a16="http://schemas.microsoft.com/office/drawing/2014/main" id="{6BE8A6D2-CC7A-0A4A-80D1-DDC9799B9AC4}"/>
              </a:ext>
            </a:extLst>
          </p:cNvPr>
          <p:cNvSpPr txBox="1">
            <a:spLocks/>
          </p:cNvSpPr>
          <p:nvPr userDrawn="1"/>
        </p:nvSpPr>
        <p:spPr>
          <a:xfrm>
            <a:off x="393540" y="2931963"/>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103" name="Title 1">
            <a:extLst>
              <a:ext uri="{FF2B5EF4-FFF2-40B4-BE49-F238E27FC236}">
                <a16:creationId xmlns:a16="http://schemas.microsoft.com/office/drawing/2014/main" id="{E6A38C63-4AA6-404F-9E17-BD9EE330A49D}"/>
              </a:ext>
            </a:extLst>
          </p:cNvPr>
          <p:cNvSpPr txBox="1">
            <a:spLocks/>
          </p:cNvSpPr>
          <p:nvPr userDrawn="1"/>
        </p:nvSpPr>
        <p:spPr>
          <a:xfrm>
            <a:off x="393540" y="3053462"/>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104" name="Title 1">
            <a:extLst>
              <a:ext uri="{FF2B5EF4-FFF2-40B4-BE49-F238E27FC236}">
                <a16:creationId xmlns:a16="http://schemas.microsoft.com/office/drawing/2014/main" id="{90147653-AE2C-6A4E-AA74-A308CB9AFEBF}"/>
              </a:ext>
            </a:extLst>
          </p:cNvPr>
          <p:cNvSpPr txBox="1">
            <a:spLocks/>
          </p:cNvSpPr>
          <p:nvPr userDrawn="1"/>
        </p:nvSpPr>
        <p:spPr>
          <a:xfrm>
            <a:off x="2510203" y="2940403"/>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105" name="Title 1">
            <a:extLst>
              <a:ext uri="{FF2B5EF4-FFF2-40B4-BE49-F238E27FC236}">
                <a16:creationId xmlns:a16="http://schemas.microsoft.com/office/drawing/2014/main" id="{6CA926BF-AD6A-E648-A7BF-9ABE65DB8E1A}"/>
              </a:ext>
            </a:extLst>
          </p:cNvPr>
          <p:cNvSpPr txBox="1">
            <a:spLocks/>
          </p:cNvSpPr>
          <p:nvPr userDrawn="1"/>
        </p:nvSpPr>
        <p:spPr>
          <a:xfrm>
            <a:off x="2510203" y="3061902"/>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106" name="Title 1">
            <a:extLst>
              <a:ext uri="{FF2B5EF4-FFF2-40B4-BE49-F238E27FC236}">
                <a16:creationId xmlns:a16="http://schemas.microsoft.com/office/drawing/2014/main" id="{2780C56B-76ED-814D-B589-7C991B0039DE}"/>
              </a:ext>
            </a:extLst>
          </p:cNvPr>
          <p:cNvSpPr txBox="1">
            <a:spLocks/>
          </p:cNvSpPr>
          <p:nvPr userDrawn="1"/>
        </p:nvSpPr>
        <p:spPr>
          <a:xfrm>
            <a:off x="4689071" y="2928187"/>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107" name="Title 1">
            <a:extLst>
              <a:ext uri="{FF2B5EF4-FFF2-40B4-BE49-F238E27FC236}">
                <a16:creationId xmlns:a16="http://schemas.microsoft.com/office/drawing/2014/main" id="{8054E05B-0336-DA41-9E22-44FE577AD259}"/>
              </a:ext>
            </a:extLst>
          </p:cNvPr>
          <p:cNvSpPr txBox="1">
            <a:spLocks/>
          </p:cNvSpPr>
          <p:nvPr userDrawn="1"/>
        </p:nvSpPr>
        <p:spPr>
          <a:xfrm>
            <a:off x="4689071" y="3049686"/>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108" name="Title 1">
            <a:extLst>
              <a:ext uri="{FF2B5EF4-FFF2-40B4-BE49-F238E27FC236}">
                <a16:creationId xmlns:a16="http://schemas.microsoft.com/office/drawing/2014/main" id="{5F663F14-5F1B-E14C-BDB1-EBD2698DF1B2}"/>
              </a:ext>
            </a:extLst>
          </p:cNvPr>
          <p:cNvSpPr txBox="1">
            <a:spLocks/>
          </p:cNvSpPr>
          <p:nvPr userDrawn="1"/>
        </p:nvSpPr>
        <p:spPr>
          <a:xfrm>
            <a:off x="6805735" y="2936628"/>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109" name="Title 1">
            <a:extLst>
              <a:ext uri="{FF2B5EF4-FFF2-40B4-BE49-F238E27FC236}">
                <a16:creationId xmlns:a16="http://schemas.microsoft.com/office/drawing/2014/main" id="{1793E2DA-60EE-F847-9C9E-BD693A8118DA}"/>
              </a:ext>
            </a:extLst>
          </p:cNvPr>
          <p:cNvSpPr txBox="1">
            <a:spLocks/>
          </p:cNvSpPr>
          <p:nvPr userDrawn="1"/>
        </p:nvSpPr>
        <p:spPr>
          <a:xfrm>
            <a:off x="6805735" y="3058127"/>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110" name="Title 1">
            <a:extLst>
              <a:ext uri="{FF2B5EF4-FFF2-40B4-BE49-F238E27FC236}">
                <a16:creationId xmlns:a16="http://schemas.microsoft.com/office/drawing/2014/main" id="{EFEFFB83-5306-044D-9397-B631F7AC6318}"/>
              </a:ext>
            </a:extLst>
          </p:cNvPr>
          <p:cNvSpPr txBox="1">
            <a:spLocks/>
          </p:cNvSpPr>
          <p:nvPr userDrawn="1"/>
        </p:nvSpPr>
        <p:spPr>
          <a:xfrm>
            <a:off x="2498294" y="4232019"/>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111" name="Title 1">
            <a:extLst>
              <a:ext uri="{FF2B5EF4-FFF2-40B4-BE49-F238E27FC236}">
                <a16:creationId xmlns:a16="http://schemas.microsoft.com/office/drawing/2014/main" id="{DED2FE7D-016B-0A41-8C1B-DFA724781091}"/>
              </a:ext>
            </a:extLst>
          </p:cNvPr>
          <p:cNvSpPr txBox="1">
            <a:spLocks/>
          </p:cNvSpPr>
          <p:nvPr userDrawn="1"/>
        </p:nvSpPr>
        <p:spPr>
          <a:xfrm>
            <a:off x="2498294" y="4353519"/>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
        <p:nvSpPr>
          <p:cNvPr id="112" name="Title 1">
            <a:extLst>
              <a:ext uri="{FF2B5EF4-FFF2-40B4-BE49-F238E27FC236}">
                <a16:creationId xmlns:a16="http://schemas.microsoft.com/office/drawing/2014/main" id="{E35620AC-BF5E-5D42-9315-E337C9DBE39C}"/>
              </a:ext>
            </a:extLst>
          </p:cNvPr>
          <p:cNvSpPr txBox="1">
            <a:spLocks/>
          </p:cNvSpPr>
          <p:nvPr userDrawn="1"/>
        </p:nvSpPr>
        <p:spPr>
          <a:xfrm>
            <a:off x="4677163" y="4219803"/>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750" b="1" i="0">
                <a:latin typeface="Cambria" panose="02040503050406030204" pitchFamily="18" charset="0"/>
              </a:rPr>
              <a:t>Click to edit Master title style</a:t>
            </a:r>
          </a:p>
        </p:txBody>
      </p:sp>
      <p:sp>
        <p:nvSpPr>
          <p:cNvPr id="113" name="Title 1">
            <a:extLst>
              <a:ext uri="{FF2B5EF4-FFF2-40B4-BE49-F238E27FC236}">
                <a16:creationId xmlns:a16="http://schemas.microsoft.com/office/drawing/2014/main" id="{EBBD7B36-76F8-9E4D-BCB3-16BA48D61781}"/>
              </a:ext>
            </a:extLst>
          </p:cNvPr>
          <p:cNvSpPr txBox="1">
            <a:spLocks/>
          </p:cNvSpPr>
          <p:nvPr userDrawn="1"/>
        </p:nvSpPr>
        <p:spPr>
          <a:xfrm>
            <a:off x="4677163" y="4341303"/>
            <a:ext cx="1890713" cy="161584"/>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600" b="0" i="0">
                <a:solidFill>
                  <a:schemeClr val="tx1"/>
                </a:solidFill>
                <a:latin typeface="+mn-lt"/>
              </a:rPr>
              <a:t>Click to edit Master title style</a:t>
            </a:r>
          </a:p>
        </p:txBody>
      </p:sp>
    </p:spTree>
    <p:extLst>
      <p:ext uri="{BB962C8B-B14F-4D97-AF65-F5344CB8AC3E}">
        <p14:creationId xmlns:p14="http://schemas.microsoft.com/office/powerpoint/2010/main" val="2496092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 Water Splash 1">
    <p:spTree>
      <p:nvGrpSpPr>
        <p:cNvPr id="1" name=""/>
        <p:cNvGrpSpPr/>
        <p:nvPr/>
      </p:nvGrpSpPr>
      <p:grpSpPr>
        <a:xfrm>
          <a:off x="0" y="0"/>
          <a:ext cx="0" cy="0"/>
          <a:chOff x="0" y="0"/>
          <a:chExt cx="0" cy="0"/>
        </a:xfrm>
      </p:grpSpPr>
      <p:pic>
        <p:nvPicPr>
          <p:cNvPr id="5" name="Picture Placeholder 3" descr="A picture containing food, water, snow, person&#10;&#10;Description automatically generated">
            <a:extLst>
              <a:ext uri="{FF2B5EF4-FFF2-40B4-BE49-F238E27FC236}">
                <a16:creationId xmlns:a16="http://schemas.microsoft.com/office/drawing/2014/main" id="{349EBBAD-CEBC-FC42-B504-25087A2AC8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763036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 Water Splash 2">
    <p:spTree>
      <p:nvGrpSpPr>
        <p:cNvPr id="1" name=""/>
        <p:cNvGrpSpPr/>
        <p:nvPr/>
      </p:nvGrpSpPr>
      <p:grpSpPr>
        <a:xfrm>
          <a:off x="0" y="0"/>
          <a:ext cx="0" cy="0"/>
          <a:chOff x="0" y="0"/>
          <a:chExt cx="0" cy="0"/>
        </a:xfrm>
      </p:grpSpPr>
      <p:pic>
        <p:nvPicPr>
          <p:cNvPr id="5" name="Picture Placeholder 3" descr="A picture containing water, large, table, covered&#10;&#10;Description automatically generated">
            <a:extLst>
              <a:ext uri="{FF2B5EF4-FFF2-40B4-BE49-F238E27FC236}">
                <a16:creationId xmlns:a16="http://schemas.microsoft.com/office/drawing/2014/main" id="{EEE62030-9613-2341-BB13-8BBD29AFB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1105949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 Water Splash 3">
    <p:spTree>
      <p:nvGrpSpPr>
        <p:cNvPr id="1" name=""/>
        <p:cNvGrpSpPr/>
        <p:nvPr/>
      </p:nvGrpSpPr>
      <p:grpSpPr>
        <a:xfrm>
          <a:off x="0" y="0"/>
          <a:ext cx="0" cy="0"/>
          <a:chOff x="0" y="0"/>
          <a:chExt cx="0" cy="0"/>
        </a:xfrm>
      </p:grpSpPr>
      <p:pic>
        <p:nvPicPr>
          <p:cNvPr id="5" name="Picture Placeholder 3" descr="A picture containing water, outdoor, flying, beach&#10;&#10;Description automatically generated">
            <a:extLst>
              <a:ext uri="{FF2B5EF4-FFF2-40B4-BE49-F238E27FC236}">
                <a16:creationId xmlns:a16="http://schemas.microsoft.com/office/drawing/2014/main" id="{EF2BAF2D-1541-6049-9676-E8355C614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549058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MAGE - Water Glasses">
    <p:spTree>
      <p:nvGrpSpPr>
        <p:cNvPr id="1" name=""/>
        <p:cNvGrpSpPr/>
        <p:nvPr/>
      </p:nvGrpSpPr>
      <p:grpSpPr>
        <a:xfrm>
          <a:off x="0" y="0"/>
          <a:ext cx="0" cy="0"/>
          <a:chOff x="0" y="0"/>
          <a:chExt cx="0" cy="0"/>
        </a:xfrm>
      </p:grpSpPr>
      <p:pic>
        <p:nvPicPr>
          <p:cNvPr id="6" name="Picture Placeholder 3" descr="A picture containing indoor, sitting, table, counter&#10;&#10;Description automatically generated">
            <a:extLst>
              <a:ext uri="{FF2B5EF4-FFF2-40B4-BE49-F238E27FC236}">
                <a16:creationId xmlns:a16="http://schemas.microsoft.com/office/drawing/2014/main" id="{653A13DB-C385-F443-926A-29AFBCCF3C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4"/>
            <a:ext cx="9144000" cy="5143500"/>
          </a:xfrm>
          <a:prstGeom prst="rect">
            <a:avLst/>
          </a:prstGeom>
        </p:spPr>
      </p:pic>
    </p:spTree>
    <p:extLst>
      <p:ext uri="{BB962C8B-B14F-4D97-AF65-F5344CB8AC3E}">
        <p14:creationId xmlns:p14="http://schemas.microsoft.com/office/powerpoint/2010/main" val="1090540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 Mascot 1">
    <p:spTree>
      <p:nvGrpSpPr>
        <p:cNvPr id="1" name=""/>
        <p:cNvGrpSpPr/>
        <p:nvPr/>
      </p:nvGrpSpPr>
      <p:grpSpPr>
        <a:xfrm>
          <a:off x="0" y="0"/>
          <a:ext cx="0" cy="0"/>
          <a:chOff x="0" y="0"/>
          <a:chExt cx="0" cy="0"/>
        </a:xfrm>
      </p:grpSpPr>
      <p:pic>
        <p:nvPicPr>
          <p:cNvPr id="5" name="Picture 4" descr="A group of people posing for a photo with a mascot&#10;&#10;Description automatically generated with medium confidence">
            <a:extLst>
              <a:ext uri="{FF2B5EF4-FFF2-40B4-BE49-F238E27FC236}">
                <a16:creationId xmlns:a16="http://schemas.microsoft.com/office/drawing/2014/main" id="{272B60B0-79F3-FB41-BF6C-73954A5F8C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Tree>
    <p:extLst>
      <p:ext uri="{BB962C8B-B14F-4D97-AF65-F5344CB8AC3E}">
        <p14:creationId xmlns:p14="http://schemas.microsoft.com/office/powerpoint/2010/main" val="1085280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MAGE - Mascot 2">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39C8A215-F22C-EF41-B93A-6E5286AA7F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51677"/>
          </a:xfrm>
          <a:prstGeom prst="rect">
            <a:avLst/>
          </a:prstGeom>
        </p:spPr>
      </p:pic>
    </p:spTree>
    <p:extLst>
      <p:ext uri="{BB962C8B-B14F-4D97-AF65-F5344CB8AC3E}">
        <p14:creationId xmlns:p14="http://schemas.microsoft.com/office/powerpoint/2010/main" val="61304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 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D53-17B6-D444-9BF9-B7EF07A25C87}"/>
              </a:ext>
            </a:extLst>
          </p:cNvPr>
          <p:cNvSpPr>
            <a:spLocks noGrp="1"/>
          </p:cNvSpPr>
          <p:nvPr>
            <p:ph type="title"/>
          </p:nvPr>
        </p:nvSpPr>
        <p:spPr>
          <a:xfrm>
            <a:off x="628650" y="273845"/>
            <a:ext cx="7886700" cy="994172"/>
          </a:xfrm>
          <a:prstGeom prst="rect">
            <a:avLst/>
          </a:prstGeom>
        </p:spPr>
        <p:txBody>
          <a:bodyPr anchor="ctr" anchorCtr="0"/>
          <a:lstStyle>
            <a:lvl1pPr>
              <a:defRPr sz="3000"/>
            </a:lvl1pPr>
          </a:lstStyle>
          <a:p>
            <a:r>
              <a:rPr lang="en-US"/>
              <a:t>Click to edit Master title style</a:t>
            </a:r>
          </a:p>
        </p:txBody>
      </p:sp>
      <p:sp>
        <p:nvSpPr>
          <p:cNvPr id="10" name="Content Placeholder 7">
            <a:extLst>
              <a:ext uri="{FF2B5EF4-FFF2-40B4-BE49-F238E27FC236}">
                <a16:creationId xmlns:a16="http://schemas.microsoft.com/office/drawing/2014/main" id="{4D2F42D5-5C5F-6448-93E6-D3F18EA6DD4C}"/>
              </a:ext>
            </a:extLst>
          </p:cNvPr>
          <p:cNvSpPr>
            <a:spLocks noGrp="1"/>
          </p:cNvSpPr>
          <p:nvPr>
            <p:ph sz="quarter" idx="12"/>
          </p:nvPr>
        </p:nvSpPr>
        <p:spPr>
          <a:xfrm>
            <a:off x="4357120" y="1796794"/>
            <a:ext cx="3120890" cy="2133000"/>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6D6DA86-A784-A645-9A99-474591B4F944}"/>
              </a:ext>
            </a:extLst>
          </p:cNvPr>
          <p:cNvSpPr>
            <a:spLocks noGrp="1"/>
          </p:cNvSpPr>
          <p:nvPr>
            <p:ph sz="quarter" idx="16" hasCustomPrompt="1"/>
          </p:nvPr>
        </p:nvSpPr>
        <p:spPr>
          <a:xfrm>
            <a:off x="1573619" y="1796794"/>
            <a:ext cx="2196220" cy="2132999"/>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0624682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MAGE - Employee 1">
    <p:spTree>
      <p:nvGrpSpPr>
        <p:cNvPr id="1" name=""/>
        <p:cNvGrpSpPr/>
        <p:nvPr/>
      </p:nvGrpSpPr>
      <p:grpSpPr>
        <a:xfrm>
          <a:off x="0" y="0"/>
          <a:ext cx="0" cy="0"/>
          <a:chOff x="0" y="0"/>
          <a:chExt cx="0" cy="0"/>
        </a:xfrm>
      </p:grpSpPr>
      <p:pic>
        <p:nvPicPr>
          <p:cNvPr id="5" name="Picture Placeholder 3" descr="A person standing next to a window&#10;&#10;Description automatically generated">
            <a:extLst>
              <a:ext uri="{FF2B5EF4-FFF2-40B4-BE49-F238E27FC236}">
                <a16:creationId xmlns:a16="http://schemas.microsoft.com/office/drawing/2014/main" id="{E77885DD-105A-8E44-8D0B-AEA3BC206B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356137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 - Employee 2">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00E7A95-2C2C-EC49-96BC-CD3D923403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647346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MAGE - Employee 3">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3E99E0F-D3F5-7845-9CB3-6928C76698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093032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MAGE - Employee 4">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10D7497-51D3-9B4E-BE72-4C4CDFD4B2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818383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MAGE - Employee 5">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9B78FC0-BEE3-444B-BBE3-C587FE8C98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8062178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 - Employee 6">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C2C464A8-60A1-564D-994D-78F2E286F5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4595377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 - Plan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E12A46B4-932C-4B41-A954-28E64249C9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039489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 - Lake Huron">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00DCFD2E-5E98-9846-803F-B7512C76FA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8665931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MAGE - Water Resource Recovery Facility">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1C0D999F-9148-1142-B36D-1E693D834E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1705784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MAGE - Northeas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9D95D91B-A871-FF4B-95A4-FD6D63D222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50642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 Text 2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D53-17B6-D444-9BF9-B7EF07A25C87}"/>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0" name="Content Placeholder 7">
            <a:extLst>
              <a:ext uri="{FF2B5EF4-FFF2-40B4-BE49-F238E27FC236}">
                <a16:creationId xmlns:a16="http://schemas.microsoft.com/office/drawing/2014/main" id="{4D2F42D5-5C5F-6448-93E6-D3F18EA6DD4C}"/>
              </a:ext>
            </a:extLst>
          </p:cNvPr>
          <p:cNvSpPr>
            <a:spLocks noGrp="1"/>
          </p:cNvSpPr>
          <p:nvPr>
            <p:ph sz="quarter" idx="12"/>
          </p:nvPr>
        </p:nvSpPr>
        <p:spPr>
          <a:xfrm>
            <a:off x="5028452" y="1796794"/>
            <a:ext cx="3120890" cy="2133000"/>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Placeholder 4">
            <a:extLst>
              <a:ext uri="{FF2B5EF4-FFF2-40B4-BE49-F238E27FC236}">
                <a16:creationId xmlns:a16="http://schemas.microsoft.com/office/drawing/2014/main" id="{0D2BE816-A463-924F-B801-4004C1462EF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16795" y="1713693"/>
            <a:ext cx="4072758" cy="2290927"/>
          </a:xfrm>
          <a:prstGeom prst="rect">
            <a:avLst/>
          </a:prstGeom>
        </p:spPr>
      </p:pic>
    </p:spTree>
    <p:extLst>
      <p:ext uri="{BB962C8B-B14F-4D97-AF65-F5344CB8AC3E}">
        <p14:creationId xmlns:p14="http://schemas.microsoft.com/office/powerpoint/2010/main" val="807988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 Springwell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B639222-DF6C-8047-A0F3-EDD2B27061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673802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AGE - Water Works Park">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A27D0ECF-3E57-6A44-B03D-A49A05B84C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8081645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 Southwes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D8FB6156-BF9E-FC43-9D3F-7E4678DD02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520547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 Baby">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2E69D3E8-2F52-8544-90C4-284BFF9D52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27035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MAGE - Boy/Father">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07EAA63-6E5B-3545-9448-1430693038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0100288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MAGE - Kid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122F6AC1-4485-C24B-8475-C9632C2AED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794015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MAGE - Girl">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A6AFC872-AA5C-D843-97B9-904E4876A4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445985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GE - Boy">
    <p:spTree>
      <p:nvGrpSpPr>
        <p:cNvPr id="1" name=""/>
        <p:cNvGrpSpPr/>
        <p:nvPr/>
      </p:nvGrpSpPr>
      <p:grpSpPr>
        <a:xfrm>
          <a:off x="0" y="0"/>
          <a:ext cx="0" cy="0"/>
          <a:chOff x="0" y="0"/>
          <a:chExt cx="0" cy="0"/>
        </a:xfrm>
      </p:grpSpPr>
      <p:pic>
        <p:nvPicPr>
          <p:cNvPr id="5" name="Picture Placeholder 3" descr="A picture containing person, eating, piece, looking&#10;&#10;Description automatically generated">
            <a:extLst>
              <a:ext uri="{FF2B5EF4-FFF2-40B4-BE49-F238E27FC236}">
                <a16:creationId xmlns:a16="http://schemas.microsoft.com/office/drawing/2014/main" id="{611DF59A-1C09-0B49-B41F-2D946446F4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1885219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 - Boy 2">
    <p:spTree>
      <p:nvGrpSpPr>
        <p:cNvPr id="1" name=""/>
        <p:cNvGrpSpPr/>
        <p:nvPr/>
      </p:nvGrpSpPr>
      <p:grpSpPr>
        <a:xfrm>
          <a:off x="0" y="0"/>
          <a:ext cx="0" cy="0"/>
          <a:chOff x="0" y="0"/>
          <a:chExt cx="0" cy="0"/>
        </a:xfrm>
      </p:grpSpPr>
      <p:pic>
        <p:nvPicPr>
          <p:cNvPr id="5" name="Picture Placeholder 3" descr="A picture containing person, indoor, table, holding&#10;&#10;Description automatically generated">
            <a:extLst>
              <a:ext uri="{FF2B5EF4-FFF2-40B4-BE49-F238E27FC236}">
                <a16:creationId xmlns:a16="http://schemas.microsoft.com/office/drawing/2014/main" id="{748AF008-6E7C-B445-99C2-0EDFAACA08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807874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MAGE - Bottle">
    <p:spTree>
      <p:nvGrpSpPr>
        <p:cNvPr id="1" name=""/>
        <p:cNvGrpSpPr/>
        <p:nvPr/>
      </p:nvGrpSpPr>
      <p:grpSpPr>
        <a:xfrm>
          <a:off x="0" y="0"/>
          <a:ext cx="0" cy="0"/>
          <a:chOff x="0" y="0"/>
          <a:chExt cx="0" cy="0"/>
        </a:xfrm>
      </p:grpSpPr>
      <p:pic>
        <p:nvPicPr>
          <p:cNvPr id="5" name="Picture Placeholder 3" descr="A close up of a bottle&#10;&#10;Description automatically generated">
            <a:extLst>
              <a:ext uri="{FF2B5EF4-FFF2-40B4-BE49-F238E27FC236}">
                <a16:creationId xmlns:a16="http://schemas.microsoft.com/office/drawing/2014/main" id="{6D4CA6A2-72E1-8F4E-BA2E-48BF178AAA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4091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 Text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E89399-4FF7-6744-AE31-0D05582F0BC0}"/>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6" name="Content Placeholder 7">
            <a:extLst>
              <a:ext uri="{FF2B5EF4-FFF2-40B4-BE49-F238E27FC236}">
                <a16:creationId xmlns:a16="http://schemas.microsoft.com/office/drawing/2014/main" id="{702E6226-5582-D145-B7BA-D6B94BD59C3B}"/>
              </a:ext>
            </a:extLst>
          </p:cNvPr>
          <p:cNvSpPr>
            <a:spLocks noGrp="1"/>
          </p:cNvSpPr>
          <p:nvPr>
            <p:ph sz="quarter" idx="14"/>
          </p:nvPr>
        </p:nvSpPr>
        <p:spPr>
          <a:xfrm>
            <a:off x="4716604" y="1309423"/>
            <a:ext cx="3798746" cy="2742606"/>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5FCC597-651C-174A-A82D-89CB0A254BEA}"/>
              </a:ext>
            </a:extLst>
          </p:cNvPr>
          <p:cNvSpPr>
            <a:spLocks noGrp="1"/>
          </p:cNvSpPr>
          <p:nvPr>
            <p:ph sz="quarter" idx="16" hasCustomPrompt="1"/>
          </p:nvPr>
        </p:nvSpPr>
        <p:spPr>
          <a:xfrm>
            <a:off x="2562369" y="1339107"/>
            <a:ext cx="1818842" cy="1285803"/>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C11965C3-927F-124D-BD52-2B141DA173A4}"/>
              </a:ext>
            </a:extLst>
          </p:cNvPr>
          <p:cNvSpPr>
            <a:spLocks noGrp="1"/>
          </p:cNvSpPr>
          <p:nvPr>
            <p:ph sz="quarter" idx="17" hasCustomPrompt="1"/>
          </p:nvPr>
        </p:nvSpPr>
        <p:spPr>
          <a:xfrm>
            <a:off x="2562369" y="2745230"/>
            <a:ext cx="1818842" cy="1285803"/>
          </a:xfrm>
          <a:prstGeom prst="rect">
            <a:avLst/>
          </a:prstGeom>
        </p:spPr>
        <p:txBody>
          <a:bodyPr/>
          <a:lstStyle>
            <a:lvl1pPr>
              <a:defRPr sz="21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62F31091-9D68-8B49-9F1C-1FF372AFD270}"/>
              </a:ext>
            </a:extLst>
          </p:cNvPr>
          <p:cNvSpPr>
            <a:spLocks noGrp="1"/>
          </p:cNvSpPr>
          <p:nvPr>
            <p:ph sz="quarter" idx="18" hasCustomPrompt="1"/>
          </p:nvPr>
        </p:nvSpPr>
        <p:spPr>
          <a:xfrm>
            <a:off x="625312" y="1336124"/>
            <a:ext cx="1818842" cy="2689203"/>
          </a:xfrm>
          <a:prstGeom prst="rect">
            <a:avLst/>
          </a:prstGeom>
        </p:spPr>
        <p:txBody>
          <a:bodyPr/>
          <a:lstStyle>
            <a:lvl1pPr>
              <a:defRPr sz="21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3619136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GRAPHIC - Number One">
    <p:spTree>
      <p:nvGrpSpPr>
        <p:cNvPr id="1" name=""/>
        <p:cNvGrpSpPr/>
        <p:nvPr/>
      </p:nvGrpSpPr>
      <p:grpSpPr>
        <a:xfrm>
          <a:off x="0" y="0"/>
          <a:ext cx="0" cy="0"/>
          <a:chOff x="0" y="0"/>
          <a:chExt cx="0" cy="0"/>
        </a:xfrm>
      </p:grpSpPr>
      <p:pic>
        <p:nvPicPr>
          <p:cNvPr id="5" name="Picture Placeholder 6" descr="Logo&#10;&#10;Description automatically generated">
            <a:extLst>
              <a:ext uri="{FF2B5EF4-FFF2-40B4-BE49-F238E27FC236}">
                <a16:creationId xmlns:a16="http://schemas.microsoft.com/office/drawing/2014/main" id="{E2C2C960-CDB8-DD42-B773-997B0B36D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33303" y="173621"/>
            <a:ext cx="5477394" cy="4072265"/>
          </a:xfrm>
          <a:prstGeom prst="rect">
            <a:avLst/>
          </a:prstGeom>
        </p:spPr>
      </p:pic>
    </p:spTree>
    <p:extLst>
      <p:ext uri="{BB962C8B-B14F-4D97-AF65-F5344CB8AC3E}">
        <p14:creationId xmlns:p14="http://schemas.microsoft.com/office/powerpoint/2010/main" val="31900112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GRAPHIC - Number Zero">
    <p:spTree>
      <p:nvGrpSpPr>
        <p:cNvPr id="1" name=""/>
        <p:cNvGrpSpPr/>
        <p:nvPr/>
      </p:nvGrpSpPr>
      <p:grpSpPr>
        <a:xfrm>
          <a:off x="0" y="0"/>
          <a:ext cx="0" cy="0"/>
          <a:chOff x="0" y="0"/>
          <a:chExt cx="0" cy="0"/>
        </a:xfrm>
      </p:grpSpPr>
      <p:pic>
        <p:nvPicPr>
          <p:cNvPr id="5" name="Picture 4" descr="A picture containing glass&#10;&#10;Description automatically generated">
            <a:extLst>
              <a:ext uri="{FF2B5EF4-FFF2-40B4-BE49-F238E27FC236}">
                <a16:creationId xmlns:a16="http://schemas.microsoft.com/office/drawing/2014/main" id="{162236EB-1507-F14F-A264-667013458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1150" y="400050"/>
            <a:ext cx="5981700" cy="4343400"/>
          </a:xfrm>
          <a:prstGeom prst="rect">
            <a:avLst/>
          </a:prstGeom>
        </p:spPr>
      </p:pic>
    </p:spTree>
    <p:extLst>
      <p:ext uri="{BB962C8B-B14F-4D97-AF65-F5344CB8AC3E}">
        <p14:creationId xmlns:p14="http://schemas.microsoft.com/office/powerpoint/2010/main" val="3180167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GRAPHIC - One Water One Team">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2374A494-DCD6-C740-8337-158A05A52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801" y="245639"/>
            <a:ext cx="7772399" cy="4652222"/>
          </a:xfrm>
          <a:prstGeom prst="rect">
            <a:avLst/>
          </a:prstGeom>
        </p:spPr>
      </p:pic>
    </p:spTree>
    <p:extLst>
      <p:ext uri="{BB962C8B-B14F-4D97-AF65-F5344CB8AC3E}">
        <p14:creationId xmlns:p14="http://schemas.microsoft.com/office/powerpoint/2010/main" val="34383995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GRAPHIC - Icons">
    <p:spTree>
      <p:nvGrpSpPr>
        <p:cNvPr id="1" name=""/>
        <p:cNvGrpSpPr/>
        <p:nvPr/>
      </p:nvGrpSpPr>
      <p:grpSpPr>
        <a:xfrm>
          <a:off x="0" y="0"/>
          <a:ext cx="0" cy="0"/>
          <a:chOff x="0" y="0"/>
          <a:chExt cx="0" cy="0"/>
        </a:xfrm>
      </p:grpSpPr>
      <p:pic>
        <p:nvPicPr>
          <p:cNvPr id="47" name="Picture 46" descr="Icon&#10;&#10;Description automatically generated">
            <a:extLst>
              <a:ext uri="{FF2B5EF4-FFF2-40B4-BE49-F238E27FC236}">
                <a16:creationId xmlns:a16="http://schemas.microsoft.com/office/drawing/2014/main" id="{934E9DDD-42CD-B34B-9C76-96A44578F1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2780" y="702244"/>
            <a:ext cx="553767" cy="415325"/>
          </a:xfrm>
          <a:prstGeom prst="rect">
            <a:avLst/>
          </a:prstGeom>
        </p:spPr>
      </p:pic>
      <p:pic>
        <p:nvPicPr>
          <p:cNvPr id="48" name="Picture 47" descr="Icon&#10;&#10;Description automatically generated">
            <a:extLst>
              <a:ext uri="{FF2B5EF4-FFF2-40B4-BE49-F238E27FC236}">
                <a16:creationId xmlns:a16="http://schemas.microsoft.com/office/drawing/2014/main" id="{67202988-536E-B743-829F-8789E0CB08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0294" y="3576970"/>
            <a:ext cx="553767" cy="415325"/>
          </a:xfrm>
          <a:prstGeom prst="rect">
            <a:avLst/>
          </a:prstGeom>
        </p:spPr>
      </p:pic>
      <p:pic>
        <p:nvPicPr>
          <p:cNvPr id="49" name="Picture 48" descr="Icon&#10;&#10;Description automatically generated">
            <a:extLst>
              <a:ext uri="{FF2B5EF4-FFF2-40B4-BE49-F238E27FC236}">
                <a16:creationId xmlns:a16="http://schemas.microsoft.com/office/drawing/2014/main" id="{E6F0FBBF-867F-D744-A879-65D7E296C7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57396" y="3576970"/>
            <a:ext cx="553767" cy="415325"/>
          </a:xfrm>
          <a:prstGeom prst="rect">
            <a:avLst/>
          </a:prstGeom>
        </p:spPr>
      </p:pic>
      <p:pic>
        <p:nvPicPr>
          <p:cNvPr id="50" name="Picture 49" descr="Icon&#10;&#10;Description automatically generated">
            <a:extLst>
              <a:ext uri="{FF2B5EF4-FFF2-40B4-BE49-F238E27FC236}">
                <a16:creationId xmlns:a16="http://schemas.microsoft.com/office/drawing/2014/main" id="{AB700C48-654A-7046-86EE-F80A20E5AC0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57416" y="2905043"/>
            <a:ext cx="553767" cy="415325"/>
          </a:xfrm>
          <a:prstGeom prst="rect">
            <a:avLst/>
          </a:prstGeom>
        </p:spPr>
      </p:pic>
      <p:pic>
        <p:nvPicPr>
          <p:cNvPr id="51" name="Picture 50" descr="Icon&#10;&#10;Description automatically generated">
            <a:extLst>
              <a:ext uri="{FF2B5EF4-FFF2-40B4-BE49-F238E27FC236}">
                <a16:creationId xmlns:a16="http://schemas.microsoft.com/office/drawing/2014/main" id="{83B02ADB-5089-0343-BD13-4EC45B6A91D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80294" y="2905043"/>
            <a:ext cx="553767" cy="415325"/>
          </a:xfrm>
          <a:prstGeom prst="rect">
            <a:avLst/>
          </a:prstGeom>
        </p:spPr>
      </p:pic>
      <p:pic>
        <p:nvPicPr>
          <p:cNvPr id="52" name="Picture 51" descr="Icon&#10;&#10;Description automatically generated">
            <a:extLst>
              <a:ext uri="{FF2B5EF4-FFF2-40B4-BE49-F238E27FC236}">
                <a16:creationId xmlns:a16="http://schemas.microsoft.com/office/drawing/2014/main" id="{A60DD477-BC3B-D443-8CA7-AB512028F5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315638" y="2905043"/>
            <a:ext cx="553767" cy="415325"/>
          </a:xfrm>
          <a:prstGeom prst="rect">
            <a:avLst/>
          </a:prstGeom>
        </p:spPr>
      </p:pic>
      <p:pic>
        <p:nvPicPr>
          <p:cNvPr id="53" name="Picture 52" descr="Icon&#10;&#10;Description automatically generated">
            <a:extLst>
              <a:ext uri="{FF2B5EF4-FFF2-40B4-BE49-F238E27FC236}">
                <a16:creationId xmlns:a16="http://schemas.microsoft.com/office/drawing/2014/main" id="{AA1C26FB-CC0F-734D-8474-EAFCB54D7BC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15323" y="2905044"/>
            <a:ext cx="553767" cy="415325"/>
          </a:xfrm>
          <a:prstGeom prst="rect">
            <a:avLst/>
          </a:prstGeom>
        </p:spPr>
      </p:pic>
      <p:pic>
        <p:nvPicPr>
          <p:cNvPr id="54" name="Picture 53" descr="Logo&#10;&#10;Description automatically generated">
            <a:extLst>
              <a:ext uri="{FF2B5EF4-FFF2-40B4-BE49-F238E27FC236}">
                <a16:creationId xmlns:a16="http://schemas.microsoft.com/office/drawing/2014/main" id="{67222026-E201-E541-BCF3-3E1A3AA2BB0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32837" y="2905044"/>
            <a:ext cx="553767" cy="415325"/>
          </a:xfrm>
          <a:prstGeom prst="rect">
            <a:avLst/>
          </a:prstGeom>
        </p:spPr>
      </p:pic>
      <p:pic>
        <p:nvPicPr>
          <p:cNvPr id="55" name="Picture 54" descr="Icon&#10;&#10;Description automatically generated">
            <a:extLst>
              <a:ext uri="{FF2B5EF4-FFF2-40B4-BE49-F238E27FC236}">
                <a16:creationId xmlns:a16="http://schemas.microsoft.com/office/drawing/2014/main" id="{68AC8866-4E25-FA4B-9DB8-78E8FB6A09F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298438" y="2233116"/>
            <a:ext cx="553767" cy="415325"/>
          </a:xfrm>
          <a:prstGeom prst="rect">
            <a:avLst/>
          </a:prstGeom>
        </p:spPr>
      </p:pic>
      <p:pic>
        <p:nvPicPr>
          <p:cNvPr id="56" name="Picture 55" descr="Icon&#10;&#10;Description automatically generated">
            <a:extLst>
              <a:ext uri="{FF2B5EF4-FFF2-40B4-BE49-F238E27FC236}">
                <a16:creationId xmlns:a16="http://schemas.microsoft.com/office/drawing/2014/main" id="{DC41D6D9-B1DA-674A-A30E-D70A3EC025A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815952" y="2241131"/>
            <a:ext cx="553767" cy="415325"/>
          </a:xfrm>
          <a:prstGeom prst="rect">
            <a:avLst/>
          </a:prstGeom>
        </p:spPr>
      </p:pic>
      <p:pic>
        <p:nvPicPr>
          <p:cNvPr id="57" name="Picture 56" descr="Icon&#10;&#10;Description automatically generated">
            <a:extLst>
              <a:ext uri="{FF2B5EF4-FFF2-40B4-BE49-F238E27FC236}">
                <a16:creationId xmlns:a16="http://schemas.microsoft.com/office/drawing/2014/main" id="{F607B3F1-DEE0-9540-BE75-9849EF7B397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315638" y="2233116"/>
            <a:ext cx="553767" cy="415325"/>
          </a:xfrm>
          <a:prstGeom prst="rect">
            <a:avLst/>
          </a:prstGeom>
        </p:spPr>
      </p:pic>
      <p:pic>
        <p:nvPicPr>
          <p:cNvPr id="58" name="Picture 57" descr="Icon&#10;&#10;Description automatically generated">
            <a:extLst>
              <a:ext uri="{FF2B5EF4-FFF2-40B4-BE49-F238E27FC236}">
                <a16:creationId xmlns:a16="http://schemas.microsoft.com/office/drawing/2014/main" id="{AD221FCC-95CB-0D41-94CD-CEBC0C5498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815324" y="2233118"/>
            <a:ext cx="553767" cy="415325"/>
          </a:xfrm>
          <a:prstGeom prst="rect">
            <a:avLst/>
          </a:prstGeom>
        </p:spPr>
      </p:pic>
      <p:pic>
        <p:nvPicPr>
          <p:cNvPr id="59" name="Picture 58" descr="Text&#10;&#10;Description automatically generated">
            <a:extLst>
              <a:ext uri="{FF2B5EF4-FFF2-40B4-BE49-F238E27FC236}">
                <a16:creationId xmlns:a16="http://schemas.microsoft.com/office/drawing/2014/main" id="{A0F75694-D81F-CC40-AAD0-E4175672F87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332838" y="2233118"/>
            <a:ext cx="553767" cy="415325"/>
          </a:xfrm>
          <a:prstGeom prst="rect">
            <a:avLst/>
          </a:prstGeom>
        </p:spPr>
      </p:pic>
      <p:pic>
        <p:nvPicPr>
          <p:cNvPr id="60" name="Picture 59" descr="Icon&#10;&#10;Description automatically generated">
            <a:extLst>
              <a:ext uri="{FF2B5EF4-FFF2-40B4-BE49-F238E27FC236}">
                <a16:creationId xmlns:a16="http://schemas.microsoft.com/office/drawing/2014/main" id="{92CA9D00-36C2-3846-B47F-65A3E56CDE9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262779" y="1467679"/>
            <a:ext cx="553767" cy="415325"/>
          </a:xfrm>
          <a:prstGeom prst="rect">
            <a:avLst/>
          </a:prstGeom>
        </p:spPr>
      </p:pic>
      <p:pic>
        <p:nvPicPr>
          <p:cNvPr id="61" name="Picture 60" descr="A picture containing plate, food, drawing&#10;&#10;Description automatically generated">
            <a:extLst>
              <a:ext uri="{FF2B5EF4-FFF2-40B4-BE49-F238E27FC236}">
                <a16:creationId xmlns:a16="http://schemas.microsoft.com/office/drawing/2014/main" id="{BE018A7B-02EF-2940-AECD-175A00DACFE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780295" y="1467679"/>
            <a:ext cx="553767" cy="415325"/>
          </a:xfrm>
          <a:prstGeom prst="rect">
            <a:avLst/>
          </a:prstGeom>
        </p:spPr>
      </p:pic>
      <p:pic>
        <p:nvPicPr>
          <p:cNvPr id="62" name="Picture 61" descr="Icon&#10;&#10;Description automatically generated">
            <a:extLst>
              <a:ext uri="{FF2B5EF4-FFF2-40B4-BE49-F238E27FC236}">
                <a16:creationId xmlns:a16="http://schemas.microsoft.com/office/drawing/2014/main" id="{524C9BBF-7BCA-644D-876B-010D9B99E30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297808" y="1467679"/>
            <a:ext cx="553767" cy="415325"/>
          </a:xfrm>
          <a:prstGeom prst="rect">
            <a:avLst/>
          </a:prstGeom>
        </p:spPr>
      </p:pic>
      <p:pic>
        <p:nvPicPr>
          <p:cNvPr id="63" name="Picture 62" descr="Shape, icon&#10;&#10;Description automatically generated">
            <a:extLst>
              <a:ext uri="{FF2B5EF4-FFF2-40B4-BE49-F238E27FC236}">
                <a16:creationId xmlns:a16="http://schemas.microsoft.com/office/drawing/2014/main" id="{B6A2A285-C156-E44D-82EB-60BA29974AC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815324" y="1467680"/>
            <a:ext cx="553767" cy="415325"/>
          </a:xfrm>
          <a:prstGeom prst="rect">
            <a:avLst/>
          </a:prstGeom>
        </p:spPr>
      </p:pic>
      <p:pic>
        <p:nvPicPr>
          <p:cNvPr id="64" name="Picture 63" descr="Icon&#10;&#10;Description automatically generated">
            <a:extLst>
              <a:ext uri="{FF2B5EF4-FFF2-40B4-BE49-F238E27FC236}">
                <a16:creationId xmlns:a16="http://schemas.microsoft.com/office/drawing/2014/main" id="{719D8CC0-F41B-4643-9FD8-4A9CDAA4683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32838" y="1467680"/>
            <a:ext cx="553767" cy="415325"/>
          </a:xfrm>
          <a:prstGeom prst="rect">
            <a:avLst/>
          </a:prstGeom>
        </p:spPr>
      </p:pic>
      <p:pic>
        <p:nvPicPr>
          <p:cNvPr id="65" name="Picture 64" descr="Icon&#10;&#10;Description automatically generated">
            <a:extLst>
              <a:ext uri="{FF2B5EF4-FFF2-40B4-BE49-F238E27FC236}">
                <a16:creationId xmlns:a16="http://schemas.microsoft.com/office/drawing/2014/main" id="{7AC609C0-26B5-2549-89FD-C54A5BD7B437}"/>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32838" y="702242"/>
            <a:ext cx="553767" cy="415325"/>
          </a:xfrm>
          <a:prstGeom prst="rect">
            <a:avLst/>
          </a:prstGeom>
        </p:spPr>
      </p:pic>
      <p:pic>
        <p:nvPicPr>
          <p:cNvPr id="66" name="Picture 65" descr="Icon&#10;&#10;Description automatically generated">
            <a:extLst>
              <a:ext uri="{FF2B5EF4-FFF2-40B4-BE49-F238E27FC236}">
                <a16:creationId xmlns:a16="http://schemas.microsoft.com/office/drawing/2014/main" id="{5385E06E-C04B-1A4F-A3DE-C7DA513CBAA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815324" y="702243"/>
            <a:ext cx="553767" cy="415325"/>
          </a:xfrm>
          <a:prstGeom prst="rect">
            <a:avLst/>
          </a:prstGeom>
        </p:spPr>
      </p:pic>
      <p:pic>
        <p:nvPicPr>
          <p:cNvPr id="67" name="Picture 66" descr="Icon&#10;&#10;Description automatically generated">
            <a:extLst>
              <a:ext uri="{FF2B5EF4-FFF2-40B4-BE49-F238E27FC236}">
                <a16:creationId xmlns:a16="http://schemas.microsoft.com/office/drawing/2014/main" id="{45539A8B-D530-E24C-A117-70D187BC6078}"/>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297809" y="702243"/>
            <a:ext cx="553767" cy="415325"/>
          </a:xfrm>
          <a:prstGeom prst="rect">
            <a:avLst/>
          </a:prstGeom>
        </p:spPr>
      </p:pic>
      <p:pic>
        <p:nvPicPr>
          <p:cNvPr id="68" name="Picture 67" descr="Background pattern&#10;&#10;Description automatically generated">
            <a:extLst>
              <a:ext uri="{FF2B5EF4-FFF2-40B4-BE49-F238E27FC236}">
                <a16:creationId xmlns:a16="http://schemas.microsoft.com/office/drawing/2014/main" id="{8C4FE846-D26C-A748-847A-B8F31A86FF6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780295" y="774382"/>
            <a:ext cx="553767" cy="415325"/>
          </a:xfrm>
          <a:prstGeom prst="rect">
            <a:avLst/>
          </a:prstGeom>
        </p:spPr>
      </p:pic>
    </p:spTree>
    <p:extLst>
      <p:ext uri="{BB962C8B-B14F-4D97-AF65-F5344CB8AC3E}">
        <p14:creationId xmlns:p14="http://schemas.microsoft.com/office/powerpoint/2010/main" val="391206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 Text 3A">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E89399-4FF7-6744-AE31-0D05582F0BC0}"/>
              </a:ext>
            </a:extLst>
          </p:cNvPr>
          <p:cNvSpPr>
            <a:spLocks noGrp="1"/>
          </p:cNvSpPr>
          <p:nvPr>
            <p:ph type="title"/>
          </p:nvPr>
        </p:nvSpPr>
        <p:spPr>
          <a:xfrm>
            <a:off x="628650" y="273845"/>
            <a:ext cx="7886700" cy="994172"/>
          </a:xfrm>
          <a:prstGeom prst="rect">
            <a:avLst/>
          </a:prstGeom>
        </p:spPr>
        <p:txBody>
          <a:bodyPr anchor="ctr" anchorCtr="0"/>
          <a:lstStyle>
            <a:lvl1pPr>
              <a:defRPr sz="2700"/>
            </a:lvl1pPr>
          </a:lstStyle>
          <a:p>
            <a:r>
              <a:rPr lang="en-US"/>
              <a:t>Click to edit Master title style</a:t>
            </a:r>
          </a:p>
        </p:txBody>
      </p:sp>
      <p:sp>
        <p:nvSpPr>
          <p:cNvPr id="16" name="Content Placeholder 7">
            <a:extLst>
              <a:ext uri="{FF2B5EF4-FFF2-40B4-BE49-F238E27FC236}">
                <a16:creationId xmlns:a16="http://schemas.microsoft.com/office/drawing/2014/main" id="{702E6226-5582-D145-B7BA-D6B94BD59C3B}"/>
              </a:ext>
            </a:extLst>
          </p:cNvPr>
          <p:cNvSpPr>
            <a:spLocks noGrp="1"/>
          </p:cNvSpPr>
          <p:nvPr>
            <p:ph sz="quarter" idx="14"/>
          </p:nvPr>
        </p:nvSpPr>
        <p:spPr>
          <a:xfrm>
            <a:off x="4716604" y="1309423"/>
            <a:ext cx="3798746" cy="2122958"/>
          </a:xfrm>
          <a:prstGeom prst="rect">
            <a:avLst/>
          </a:prstGeom>
        </p:spPr>
        <p:txBody>
          <a:bodyPr/>
          <a:lstStyle>
            <a:lvl1pPr marL="128588" indent="-128588">
              <a:buFontTx/>
              <a:buBlip>
                <a:blip r:embed="rId2"/>
              </a:buBlip>
              <a:defRPr sz="2100" b="0" i="0">
                <a:latin typeface="Cambria" panose="02040503050406030204" pitchFamily="18" charset="0"/>
              </a:defRPr>
            </a:lvl1pPr>
            <a:lvl2pPr marL="385763" indent="-128588">
              <a:buFontTx/>
              <a:buBlip>
                <a:blip r:embed="rId3"/>
              </a:buBlip>
              <a:defRPr sz="2100" b="0" i="0">
                <a:latin typeface="Cambria" panose="02040503050406030204" pitchFamily="18" charset="0"/>
              </a:defRPr>
            </a:lvl2pPr>
            <a:lvl3pPr marL="642938" indent="-128588">
              <a:buFontTx/>
              <a:buBlip>
                <a:blip r:embed="rId4"/>
              </a:buBlip>
              <a:defRPr sz="1500" b="0" i="0">
                <a:latin typeface="Cambria" panose="02040503050406030204" pitchFamily="18" charset="0"/>
              </a:defRPr>
            </a:lvl3pPr>
            <a:lvl4pPr marL="900113" indent="-128588">
              <a:buFontTx/>
              <a:buBlip>
                <a:blip r:embed="rId5"/>
              </a:buBlip>
              <a:defRPr sz="1200" b="0" i="0">
                <a:latin typeface="Cambria" panose="02040503050406030204" pitchFamily="18" charset="0"/>
              </a:defRPr>
            </a:lvl4pPr>
            <a:lvl5pPr marL="1157288" indent="-128588">
              <a:buFontTx/>
              <a:buBlip>
                <a:blip r:embed="rId6"/>
              </a:buBlip>
              <a:defRPr sz="12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Placeholder 3" descr="A close up of a bottle&#10;&#10;Description automatically generated">
            <a:extLst>
              <a:ext uri="{FF2B5EF4-FFF2-40B4-BE49-F238E27FC236}">
                <a16:creationId xmlns:a16="http://schemas.microsoft.com/office/drawing/2014/main" id="{2B6CB5B1-32AC-384F-97DA-D3C5BE5B32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628651" y="1330051"/>
            <a:ext cx="1893962" cy="2102330"/>
          </a:xfrm>
          <a:prstGeom prst="rect">
            <a:avLst/>
          </a:prstGeom>
        </p:spPr>
      </p:pic>
      <p:pic>
        <p:nvPicPr>
          <p:cNvPr id="29" name="Picture Placeholder 15">
            <a:extLst>
              <a:ext uri="{FF2B5EF4-FFF2-40B4-BE49-F238E27FC236}">
                <a16:creationId xmlns:a16="http://schemas.microsoft.com/office/drawing/2014/main" id="{FA1A70A9-43F8-B04F-8FA4-8B6C900FDDB7}"/>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2678039" y="2437067"/>
            <a:ext cx="1893962" cy="995314"/>
          </a:xfrm>
          <a:prstGeom prst="rect">
            <a:avLst/>
          </a:prstGeom>
        </p:spPr>
      </p:pic>
      <p:pic>
        <p:nvPicPr>
          <p:cNvPr id="30" name="Picture Placeholder 9" descr="A picture containing person, eating, piece, looking&#10;&#10;Description automatically generated">
            <a:extLst>
              <a:ext uri="{FF2B5EF4-FFF2-40B4-BE49-F238E27FC236}">
                <a16:creationId xmlns:a16="http://schemas.microsoft.com/office/drawing/2014/main" id="{4A6F6696-79E9-9D4D-B87E-5D9CEFF8DD9A}"/>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2678039" y="1330051"/>
            <a:ext cx="1893962" cy="995314"/>
          </a:xfrm>
          <a:prstGeom prst="rect">
            <a:avLst/>
          </a:prstGeom>
        </p:spPr>
      </p:pic>
    </p:spTree>
    <p:extLst>
      <p:ext uri="{BB962C8B-B14F-4D97-AF65-F5344CB8AC3E}">
        <p14:creationId xmlns:p14="http://schemas.microsoft.com/office/powerpoint/2010/main" val="144004167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2147A5-2F38-614F-BB76-5F81EE07A1B5}"/>
              </a:ext>
            </a:extLst>
          </p:cNvPr>
          <p:cNvGrpSpPr>
            <a:grpSpLocks noChangeAspect="1"/>
          </p:cNvGrpSpPr>
          <p:nvPr userDrawn="1"/>
        </p:nvGrpSpPr>
        <p:grpSpPr>
          <a:xfrm>
            <a:off x="-2" y="4505446"/>
            <a:ext cx="9144002" cy="640851"/>
            <a:chOff x="-6" y="5718713"/>
            <a:chExt cx="12192002" cy="1139290"/>
          </a:xfrm>
        </p:grpSpPr>
        <p:pic>
          <p:nvPicPr>
            <p:cNvPr id="19" name="Picture 18">
              <a:extLst>
                <a:ext uri="{FF2B5EF4-FFF2-40B4-BE49-F238E27FC236}">
                  <a16:creationId xmlns:a16="http://schemas.microsoft.com/office/drawing/2014/main" id="{1424DDF7-3938-814F-8EFF-992C3ECF3718}"/>
                </a:ext>
              </a:extLst>
            </p:cNvPr>
            <p:cNvPicPr>
              <a:picLocks noChangeAspect="1"/>
            </p:cNvPicPr>
            <p:nvPr userDrawn="1"/>
          </p:nvPicPr>
          <p:blipFill rotWithShape="1">
            <a:blip r:embed="rId85"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20" name="Rectangle 19">
              <a:extLst>
                <a:ext uri="{FF2B5EF4-FFF2-40B4-BE49-F238E27FC236}">
                  <a16:creationId xmlns:a16="http://schemas.microsoft.com/office/drawing/2014/main" id="{29B93F4A-48B9-6D40-9942-A67A38D93476}"/>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pic>
        <p:nvPicPr>
          <p:cNvPr id="17" name="Picture 16" descr="Logo, company name&#10;&#10;Description automatically generated">
            <a:extLst>
              <a:ext uri="{FF2B5EF4-FFF2-40B4-BE49-F238E27FC236}">
                <a16:creationId xmlns:a16="http://schemas.microsoft.com/office/drawing/2014/main" id="{F5E79688-4C1F-F24B-89D8-B5A9BFE097FE}"/>
              </a:ext>
            </a:extLst>
          </p:cNvPr>
          <p:cNvPicPr>
            <a:picLocks noChangeAspect="1"/>
          </p:cNvPicPr>
          <p:nvPr userDrawn="1"/>
        </p:nvPicPr>
        <p:blipFill rotWithShape="1">
          <a:blip r:embed="rId86" cstate="screen">
            <a:extLst>
              <a:ext uri="{28A0092B-C50C-407E-A947-70E740481C1C}">
                <a14:useLocalDpi xmlns:a14="http://schemas.microsoft.com/office/drawing/2010/main"/>
              </a:ext>
            </a:extLst>
          </a:blip>
          <a:srcRect l="6105" t="22411" r="6574" b="20379"/>
          <a:stretch/>
        </p:blipFill>
        <p:spPr>
          <a:xfrm>
            <a:off x="2" y="4505447"/>
            <a:ext cx="1679699" cy="637794"/>
          </a:xfrm>
          <a:prstGeom prst="rect">
            <a:avLst/>
          </a:prstGeom>
        </p:spPr>
      </p:pic>
      <p:sp>
        <p:nvSpPr>
          <p:cNvPr id="18" name="TextBox 17">
            <a:extLst>
              <a:ext uri="{FF2B5EF4-FFF2-40B4-BE49-F238E27FC236}">
                <a16:creationId xmlns:a16="http://schemas.microsoft.com/office/drawing/2014/main" id="{68951E1D-A6CE-4445-9420-25FF05F0F0B2}"/>
              </a:ext>
            </a:extLst>
          </p:cNvPr>
          <p:cNvSpPr txBox="1">
            <a:spLocks noChangeAspect="1"/>
          </p:cNvSpPr>
          <p:nvPr userDrawn="1"/>
        </p:nvSpPr>
        <p:spPr>
          <a:xfrm>
            <a:off x="8670798" y="4955693"/>
            <a:ext cx="422910" cy="178960"/>
          </a:xfrm>
          <a:prstGeom prst="rect">
            <a:avLst/>
          </a:prstGeom>
          <a:noFill/>
        </p:spPr>
        <p:txBody>
          <a:bodyPr wrap="square" rtlCol="0">
            <a:spAutoFit/>
          </a:bodyPr>
          <a:lstStyle/>
          <a:p>
            <a:pPr algn="r" defTabSz="685766"/>
            <a:fld id="{99143485-D163-204E-B555-CA63111AF4AE}" type="slidenum">
              <a:rPr lang="en-US" sz="563" smtClean="0">
                <a:solidFill>
                  <a:srgbClr val="FFFFFF"/>
                </a:solidFill>
                <a:latin typeface="Arial" panose="020B0604020202020204"/>
              </a:rPr>
              <a:pPr algn="r" defTabSz="685766"/>
              <a:t>‹#›</a:t>
            </a:fld>
            <a:endParaRPr lang="en-US" sz="563">
              <a:solidFill>
                <a:srgbClr val="FFFFFF"/>
              </a:solidFill>
              <a:latin typeface="Arial" panose="020B0604020202020204"/>
            </a:endParaRPr>
          </a:p>
        </p:txBody>
      </p:sp>
    </p:spTree>
    <p:extLst>
      <p:ext uri="{BB962C8B-B14F-4D97-AF65-F5344CB8AC3E}">
        <p14:creationId xmlns:p14="http://schemas.microsoft.com/office/powerpoint/2010/main" val="32746560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 id="2147483772" r:id="rId57"/>
    <p:sldLayoutId id="2147483773" r:id="rId58"/>
    <p:sldLayoutId id="2147483774" r:id="rId59"/>
    <p:sldLayoutId id="2147483775" r:id="rId60"/>
    <p:sldLayoutId id="2147483776" r:id="rId61"/>
    <p:sldLayoutId id="2147483777" r:id="rId62"/>
    <p:sldLayoutId id="2147483778" r:id="rId63"/>
    <p:sldLayoutId id="2147483779" r:id="rId64"/>
    <p:sldLayoutId id="2147483780" r:id="rId65"/>
    <p:sldLayoutId id="2147483781" r:id="rId66"/>
    <p:sldLayoutId id="2147483782" r:id="rId67"/>
    <p:sldLayoutId id="2147483783" r:id="rId68"/>
    <p:sldLayoutId id="2147483784" r:id="rId69"/>
    <p:sldLayoutId id="2147483785" r:id="rId70"/>
    <p:sldLayoutId id="2147483786" r:id="rId71"/>
    <p:sldLayoutId id="2147483787" r:id="rId72"/>
    <p:sldLayoutId id="2147483788" r:id="rId73"/>
    <p:sldLayoutId id="2147483789" r:id="rId74"/>
    <p:sldLayoutId id="2147483790" r:id="rId75"/>
    <p:sldLayoutId id="2147483791" r:id="rId76"/>
    <p:sldLayoutId id="2147483792" r:id="rId77"/>
    <p:sldLayoutId id="2147483793" r:id="rId78"/>
    <p:sldLayoutId id="2147483794" r:id="rId79"/>
    <p:sldLayoutId id="2147483795" r:id="rId80"/>
    <p:sldLayoutId id="2147483796" r:id="rId81"/>
    <p:sldLayoutId id="2147483797" r:id="rId82"/>
    <p:sldLayoutId id="2147483798" r:id="rId83"/>
  </p:sldLayoutIdLst>
  <p:hf hdr="0" dt="0"/>
  <p:txStyles>
    <p:titleStyle>
      <a:lvl1pPr algn="ctr" defTabSz="514350" rtl="0" eaLnBrk="1" latinLnBrk="0" hangingPunct="1">
        <a:lnSpc>
          <a:spcPct val="90000"/>
        </a:lnSpc>
        <a:spcBef>
          <a:spcPct val="0"/>
        </a:spcBef>
        <a:buNone/>
        <a:defRPr sz="1800" b="1" kern="1200">
          <a:solidFill>
            <a:schemeClr val="accent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D3F8C-2CF6-412C-4251-F50113DD1069}"/>
              </a:ext>
            </a:extLst>
          </p:cNvPr>
          <p:cNvSpPr>
            <a:spLocks noGrp="1"/>
          </p:cNvSpPr>
          <p:nvPr>
            <p:ph type="title"/>
          </p:nvPr>
        </p:nvSpPr>
        <p:spPr>
          <a:xfrm>
            <a:off x="1323523" y="2697684"/>
            <a:ext cx="6675977" cy="994172"/>
          </a:xfrm>
        </p:spPr>
        <p:txBody>
          <a:bodyPr lIns="91440" tIns="45720" rIns="91440" bIns="45720" anchor="ctr" anchorCtr="0">
            <a:normAutofit fontScale="90000"/>
          </a:bodyPr>
          <a:lstStyle/>
          <a:p>
            <a:r>
              <a:rPr lang="en-US" sz="4000"/>
              <a:t>Great Lakes Water Authority Resiliency Efforts</a:t>
            </a:r>
          </a:p>
        </p:txBody>
      </p:sp>
    </p:spTree>
    <p:extLst>
      <p:ext uri="{BB962C8B-B14F-4D97-AF65-F5344CB8AC3E}">
        <p14:creationId xmlns:p14="http://schemas.microsoft.com/office/powerpoint/2010/main" val="1179601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AE08-0C39-1730-99C2-871184205973}"/>
              </a:ext>
            </a:extLst>
          </p:cNvPr>
          <p:cNvSpPr>
            <a:spLocks noGrp="1"/>
          </p:cNvSpPr>
          <p:nvPr>
            <p:ph type="title"/>
          </p:nvPr>
        </p:nvSpPr>
        <p:spPr>
          <a:xfrm>
            <a:off x="34428" y="122363"/>
            <a:ext cx="9073662" cy="994172"/>
          </a:xfrm>
        </p:spPr>
        <p:txBody>
          <a:bodyPr lIns="91440" tIns="45720" rIns="91440" bIns="45720" anchor="ctr" anchorCtr="0"/>
          <a:lstStyle/>
          <a:p>
            <a:pPr>
              <a:spcBef>
                <a:spcPts val="0"/>
              </a:spcBef>
            </a:pPr>
            <a:r>
              <a:rPr lang="en-US" b="1"/>
              <a:t>GLWA and DWSD</a:t>
            </a:r>
            <a:br>
              <a:rPr lang="en-US" b="1"/>
            </a:br>
            <a:r>
              <a:rPr lang="en-US" b="1"/>
              <a:t>Partners in Delivering Wastewater Services</a:t>
            </a:r>
          </a:p>
        </p:txBody>
      </p:sp>
      <p:graphicFrame>
        <p:nvGraphicFramePr>
          <p:cNvPr id="5" name="Table 5">
            <a:extLst>
              <a:ext uri="{FF2B5EF4-FFF2-40B4-BE49-F238E27FC236}">
                <a16:creationId xmlns:a16="http://schemas.microsoft.com/office/drawing/2014/main" id="{DF4D6825-6AE5-3381-DC70-A3A763D0643A}"/>
              </a:ext>
            </a:extLst>
          </p:cNvPr>
          <p:cNvGraphicFramePr>
            <a:graphicFrameLocks noGrp="1"/>
          </p:cNvGraphicFramePr>
          <p:nvPr>
            <p:extLst>
              <p:ext uri="{D42A27DB-BD31-4B8C-83A1-F6EECF244321}">
                <p14:modId xmlns:p14="http://schemas.microsoft.com/office/powerpoint/2010/main" val="3492132933"/>
              </p:ext>
            </p:extLst>
          </p:nvPr>
        </p:nvGraphicFramePr>
        <p:xfrm>
          <a:off x="785447" y="1487454"/>
          <a:ext cx="3610707" cy="2297811"/>
        </p:xfrm>
        <a:graphic>
          <a:graphicData uri="http://schemas.openxmlformats.org/drawingml/2006/table">
            <a:tbl>
              <a:tblPr firstRow="1" bandRow="1">
                <a:tableStyleId>{5C22544A-7EE6-4342-B048-85BDC9FD1C3A}</a:tableStyleId>
              </a:tblPr>
              <a:tblGrid>
                <a:gridCol w="3610707">
                  <a:extLst>
                    <a:ext uri="{9D8B030D-6E8A-4147-A177-3AD203B41FA5}">
                      <a16:colId xmlns:a16="http://schemas.microsoft.com/office/drawing/2014/main" val="3179237097"/>
                    </a:ext>
                  </a:extLst>
                </a:gridCol>
              </a:tblGrid>
              <a:tr h="365760">
                <a:tc>
                  <a:txBody>
                    <a:bodyPr/>
                    <a:lstStyle/>
                    <a:p>
                      <a:pPr algn="ctr"/>
                      <a:r>
                        <a:rPr lang="en-US"/>
                        <a:t>GLWA</a:t>
                      </a:r>
                    </a:p>
                  </a:txBody>
                  <a:tcPr anchor="ctr"/>
                </a:tc>
                <a:extLst>
                  <a:ext uri="{0D108BD9-81ED-4DB2-BD59-A6C34878D82A}">
                    <a16:rowId xmlns:a16="http://schemas.microsoft.com/office/drawing/2014/main" val="2941196856"/>
                  </a:ext>
                </a:extLst>
              </a:tr>
              <a:tr h="370840">
                <a:tc>
                  <a:txBody>
                    <a:bodyPr/>
                    <a:lstStyle/>
                    <a:p>
                      <a:r>
                        <a:rPr lang="en-US"/>
                        <a:t>Operates Regional System:  Serves 79 communities in Wayne, Oakland and Macomb Counties</a:t>
                      </a:r>
                    </a:p>
                  </a:txBody>
                  <a:tcPr/>
                </a:tc>
                <a:extLst>
                  <a:ext uri="{0D108BD9-81ED-4DB2-BD59-A6C34878D82A}">
                    <a16:rowId xmlns:a16="http://schemas.microsoft.com/office/drawing/2014/main" val="2910799422"/>
                  </a:ext>
                </a:extLst>
              </a:tr>
              <a:tr h="370840">
                <a:tc>
                  <a:txBody>
                    <a:bodyPr/>
                    <a:lstStyle/>
                    <a:p>
                      <a:r>
                        <a:rPr lang="en-US"/>
                        <a:t>Leases large pipes, treatment plants, and pumping facilities from the city of Detroit</a:t>
                      </a:r>
                    </a:p>
                  </a:txBody>
                  <a:tcPr/>
                </a:tc>
                <a:extLst>
                  <a:ext uri="{0D108BD9-81ED-4DB2-BD59-A6C34878D82A}">
                    <a16:rowId xmlns:a16="http://schemas.microsoft.com/office/drawing/2014/main" val="4135981913"/>
                  </a:ext>
                </a:extLst>
              </a:tr>
              <a:tr h="370840">
                <a:tc>
                  <a:txBody>
                    <a:bodyPr/>
                    <a:lstStyle/>
                    <a:p>
                      <a:r>
                        <a:rPr lang="en-US"/>
                        <a:t>Focuses on regional operations and the level of service for the region</a:t>
                      </a:r>
                    </a:p>
                  </a:txBody>
                  <a:tcPr/>
                </a:tc>
                <a:extLst>
                  <a:ext uri="{0D108BD9-81ED-4DB2-BD59-A6C34878D82A}">
                    <a16:rowId xmlns:a16="http://schemas.microsoft.com/office/drawing/2014/main" val="324988561"/>
                  </a:ext>
                </a:extLst>
              </a:tr>
              <a:tr h="731520">
                <a:tc>
                  <a:txBody>
                    <a:bodyPr/>
                    <a:lstStyle/>
                    <a:p>
                      <a:r>
                        <a:rPr lang="en-US"/>
                        <a:t>GLWA’s six-member Board of Directors is comprised of one representative from each of Oakland, Macomb, and Wayne counties, two representatives from the City of Detroit, and one representative appointed by Michigan’s Governor</a:t>
                      </a:r>
                    </a:p>
                  </a:txBody>
                  <a:tcPr/>
                </a:tc>
                <a:extLst>
                  <a:ext uri="{0D108BD9-81ED-4DB2-BD59-A6C34878D82A}">
                    <a16:rowId xmlns:a16="http://schemas.microsoft.com/office/drawing/2014/main" val="985386952"/>
                  </a:ext>
                </a:extLst>
              </a:tr>
            </a:tbl>
          </a:graphicData>
        </a:graphic>
      </p:graphicFrame>
      <p:graphicFrame>
        <p:nvGraphicFramePr>
          <p:cNvPr id="6" name="Table 6">
            <a:extLst>
              <a:ext uri="{FF2B5EF4-FFF2-40B4-BE49-F238E27FC236}">
                <a16:creationId xmlns:a16="http://schemas.microsoft.com/office/drawing/2014/main" id="{00E550FD-DDD5-38E3-9879-3BB1EFA13C54}"/>
              </a:ext>
            </a:extLst>
          </p:cNvPr>
          <p:cNvGraphicFramePr>
            <a:graphicFrameLocks noGrp="1"/>
          </p:cNvGraphicFramePr>
          <p:nvPr>
            <p:extLst>
              <p:ext uri="{D42A27DB-BD31-4B8C-83A1-F6EECF244321}">
                <p14:modId xmlns:p14="http://schemas.microsoft.com/office/powerpoint/2010/main" val="3040452914"/>
              </p:ext>
            </p:extLst>
          </p:nvPr>
        </p:nvGraphicFramePr>
        <p:xfrm>
          <a:off x="4396154" y="1485597"/>
          <a:ext cx="3828757" cy="2298915"/>
        </p:xfrm>
        <a:graphic>
          <a:graphicData uri="http://schemas.openxmlformats.org/drawingml/2006/table">
            <a:tbl>
              <a:tblPr firstRow="1" bandRow="1">
                <a:tableStyleId>{F5AB1C69-6EDB-4FF4-983F-18BD219EF322}</a:tableStyleId>
              </a:tblPr>
              <a:tblGrid>
                <a:gridCol w="3828757">
                  <a:extLst>
                    <a:ext uri="{9D8B030D-6E8A-4147-A177-3AD203B41FA5}">
                      <a16:colId xmlns:a16="http://schemas.microsoft.com/office/drawing/2014/main" val="3117824640"/>
                    </a:ext>
                  </a:extLst>
                </a:gridCol>
              </a:tblGrid>
              <a:tr h="366864">
                <a:tc>
                  <a:txBody>
                    <a:bodyPr/>
                    <a:lstStyle/>
                    <a:p>
                      <a:pPr algn="ctr"/>
                      <a:r>
                        <a:rPr lang="en-US"/>
                        <a:t>DWSD</a:t>
                      </a:r>
                    </a:p>
                  </a:txBody>
                  <a:tcPr anchor="ctr"/>
                </a:tc>
                <a:extLst>
                  <a:ext uri="{0D108BD9-81ED-4DB2-BD59-A6C34878D82A}">
                    <a16:rowId xmlns:a16="http://schemas.microsoft.com/office/drawing/2014/main" val="2774576032"/>
                  </a:ext>
                </a:extLst>
              </a:tr>
              <a:tr h="395885">
                <a:tc>
                  <a:txBody>
                    <a:bodyPr/>
                    <a:lstStyle/>
                    <a:p>
                      <a:r>
                        <a:rPr lang="en-US"/>
                        <a:t>Operates Local System:  Serves more than 230,000 residential, commercial, and industrial accounts within the city of Detroit</a:t>
                      </a:r>
                    </a:p>
                  </a:txBody>
                  <a:tcPr/>
                </a:tc>
                <a:extLst>
                  <a:ext uri="{0D108BD9-81ED-4DB2-BD59-A6C34878D82A}">
                    <a16:rowId xmlns:a16="http://schemas.microsoft.com/office/drawing/2014/main" val="572264223"/>
                  </a:ext>
                </a:extLst>
              </a:tr>
              <a:tr h="395885">
                <a:tc>
                  <a:txBody>
                    <a:bodyPr/>
                    <a:lstStyle/>
                    <a:p>
                      <a:r>
                        <a:rPr lang="en-US"/>
                        <a:t>Retains ownership of the city of Detroit’s local system and leases regional infrastructure to GLWA for $50M per year</a:t>
                      </a:r>
                    </a:p>
                  </a:txBody>
                  <a:tcPr/>
                </a:tc>
                <a:extLst>
                  <a:ext uri="{0D108BD9-81ED-4DB2-BD59-A6C34878D82A}">
                    <a16:rowId xmlns:a16="http://schemas.microsoft.com/office/drawing/2014/main" val="1238563898"/>
                  </a:ext>
                </a:extLst>
              </a:tr>
              <a:tr h="395885">
                <a:tc>
                  <a:txBody>
                    <a:bodyPr/>
                    <a:lstStyle/>
                    <a:p>
                      <a:r>
                        <a:rPr lang="en-US"/>
                        <a:t>Focuses on Detroit local operations and level of service for the city of Detroit</a:t>
                      </a:r>
                    </a:p>
                  </a:txBody>
                  <a:tcPr/>
                </a:tc>
                <a:extLst>
                  <a:ext uri="{0D108BD9-81ED-4DB2-BD59-A6C34878D82A}">
                    <a16:rowId xmlns:a16="http://schemas.microsoft.com/office/drawing/2014/main" val="2723351412"/>
                  </a:ext>
                </a:extLst>
              </a:tr>
              <a:tr h="731520">
                <a:tc>
                  <a:txBody>
                    <a:bodyPr/>
                    <a:lstStyle/>
                    <a:p>
                      <a:r>
                        <a:rPr lang="en-US"/>
                        <a:t>DWSD’s seven-member Board of Water Commissioners is comprised of seven Detroit residents who are appointed by the Mayor of the city of Detroit</a:t>
                      </a:r>
                    </a:p>
                  </a:txBody>
                  <a:tcPr/>
                </a:tc>
                <a:extLst>
                  <a:ext uri="{0D108BD9-81ED-4DB2-BD59-A6C34878D82A}">
                    <a16:rowId xmlns:a16="http://schemas.microsoft.com/office/drawing/2014/main" val="3602609663"/>
                  </a:ext>
                </a:extLst>
              </a:tr>
            </a:tbl>
          </a:graphicData>
        </a:graphic>
      </p:graphicFrame>
    </p:spTree>
    <p:extLst>
      <p:ext uri="{BB962C8B-B14F-4D97-AF65-F5344CB8AC3E}">
        <p14:creationId xmlns:p14="http://schemas.microsoft.com/office/powerpoint/2010/main" val="3517710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AE08-0C39-1730-99C2-871184205973}"/>
              </a:ext>
            </a:extLst>
          </p:cNvPr>
          <p:cNvSpPr>
            <a:spLocks noGrp="1"/>
          </p:cNvSpPr>
          <p:nvPr>
            <p:ph type="title"/>
          </p:nvPr>
        </p:nvSpPr>
        <p:spPr>
          <a:xfrm>
            <a:off x="34428" y="122363"/>
            <a:ext cx="9073662" cy="994172"/>
          </a:xfrm>
        </p:spPr>
        <p:txBody>
          <a:bodyPr lIns="91440" tIns="45720" rIns="91440" bIns="45720" anchor="ctr" anchorCtr="0"/>
          <a:lstStyle/>
          <a:p>
            <a:pPr>
              <a:spcBef>
                <a:spcPts val="0"/>
              </a:spcBef>
            </a:pPr>
            <a:r>
              <a:rPr lang="en-US" b="1"/>
              <a:t>Partnered with the US Army Corps of Engineers</a:t>
            </a:r>
            <a:br>
              <a:rPr lang="en-US" b="1"/>
            </a:br>
            <a:r>
              <a:rPr lang="en-US" b="1"/>
              <a:t>Southeast Michigan Flood Mitigation Study</a:t>
            </a:r>
          </a:p>
        </p:txBody>
      </p:sp>
      <p:sp>
        <p:nvSpPr>
          <p:cNvPr id="3" name="Content Placeholder 2">
            <a:extLst>
              <a:ext uri="{FF2B5EF4-FFF2-40B4-BE49-F238E27FC236}">
                <a16:creationId xmlns:a16="http://schemas.microsoft.com/office/drawing/2014/main" id="{D260DADF-364A-C4BA-2354-80C22403DA6A}"/>
              </a:ext>
            </a:extLst>
          </p:cNvPr>
          <p:cNvSpPr>
            <a:spLocks noGrp="1"/>
          </p:cNvSpPr>
          <p:nvPr>
            <p:ph sz="quarter" idx="12"/>
          </p:nvPr>
        </p:nvSpPr>
        <p:spPr>
          <a:xfrm>
            <a:off x="309490" y="1285279"/>
            <a:ext cx="8525022" cy="2966681"/>
          </a:xfrm>
        </p:spPr>
        <p:txBody>
          <a:bodyPr lIns="91440" tIns="45720" rIns="91440" bIns="45720" anchor="t"/>
          <a:lstStyle/>
          <a:p>
            <a:pPr marL="457200" lvl="1" indent="-274320">
              <a:spcAft>
                <a:spcPts val="600"/>
              </a:spcAft>
            </a:pPr>
            <a:r>
              <a:rPr lang="en-US" sz="1800">
                <a:latin typeface="Cambria"/>
                <a:ea typeface="Cambria"/>
              </a:rPr>
              <a:t>One of five new start projects for the US Army Corps in President Biden’s budget</a:t>
            </a:r>
          </a:p>
          <a:p>
            <a:pPr marL="457200" lvl="1" indent="-274320">
              <a:spcAft>
                <a:spcPts val="600"/>
              </a:spcAft>
            </a:pPr>
            <a:r>
              <a:rPr lang="en-US" sz="1800">
                <a:latin typeface="Cambria"/>
                <a:ea typeface="Cambria"/>
              </a:rPr>
              <a:t>Regional in nature including Detroit and Wayne, Oakland, and Macomb Counties</a:t>
            </a:r>
          </a:p>
          <a:p>
            <a:pPr marL="457200" lvl="1" indent="-274320">
              <a:spcAft>
                <a:spcPts val="600"/>
              </a:spcAft>
            </a:pPr>
            <a:r>
              <a:rPr lang="en-US" sz="1800">
                <a:latin typeface="Cambria"/>
                <a:ea typeface="Cambria"/>
              </a:rPr>
              <a:t>Funded 50% US Army Corps and 50% GLWA</a:t>
            </a:r>
          </a:p>
          <a:p>
            <a:pPr marL="457200" lvl="1" indent="-274320">
              <a:spcAft>
                <a:spcPts val="600"/>
              </a:spcAft>
            </a:pPr>
            <a:r>
              <a:rPr lang="en-US" sz="1800">
                <a:latin typeface="Cambria"/>
                <a:ea typeface="Cambria"/>
              </a:rPr>
              <a:t>Expected to start this year with the federal funding approval</a:t>
            </a:r>
          </a:p>
          <a:p>
            <a:pPr marL="457200" lvl="1" indent="-274320">
              <a:spcAft>
                <a:spcPts val="600"/>
              </a:spcAft>
            </a:pPr>
            <a:r>
              <a:rPr lang="en-US" sz="1800">
                <a:latin typeface="Cambria"/>
                <a:ea typeface="Cambria"/>
              </a:rPr>
              <a:t>Focus on both overland flooding and basement back-ups</a:t>
            </a:r>
          </a:p>
          <a:p>
            <a:pPr marL="457200" lvl="1" indent="-274320">
              <a:spcAft>
                <a:spcPts val="600"/>
              </a:spcAft>
            </a:pPr>
            <a:r>
              <a:rPr lang="en-US" sz="1800">
                <a:latin typeface="Cambria"/>
                <a:ea typeface="Cambria"/>
              </a:rPr>
              <a:t>Will engage federal agencies such as NOAA to understand projections for the climate, rain intensity, and the levels of the Great Lakes</a:t>
            </a:r>
          </a:p>
          <a:p>
            <a:pPr marL="457200" lvl="1" indent="-274320">
              <a:spcAft>
                <a:spcPts val="600"/>
              </a:spcAft>
            </a:pPr>
            <a:r>
              <a:rPr lang="en-US" sz="1800">
                <a:latin typeface="Cambria"/>
                <a:ea typeface="Cambria"/>
              </a:rPr>
              <a:t>It is likely that the recommended solutions will be very costly and require federal and state assistance to implement</a:t>
            </a:r>
          </a:p>
        </p:txBody>
      </p:sp>
    </p:spTree>
    <p:extLst>
      <p:ext uri="{BB962C8B-B14F-4D97-AF65-F5344CB8AC3E}">
        <p14:creationId xmlns:p14="http://schemas.microsoft.com/office/powerpoint/2010/main" val="222940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AE08-0C39-1730-99C2-871184205973}"/>
              </a:ext>
            </a:extLst>
          </p:cNvPr>
          <p:cNvSpPr>
            <a:spLocks noGrp="1"/>
          </p:cNvSpPr>
          <p:nvPr>
            <p:ph type="title"/>
          </p:nvPr>
        </p:nvSpPr>
        <p:spPr>
          <a:xfrm>
            <a:off x="628650" y="53508"/>
            <a:ext cx="7886700" cy="994172"/>
          </a:xfrm>
        </p:spPr>
        <p:txBody>
          <a:bodyPr/>
          <a:lstStyle/>
          <a:p>
            <a:r>
              <a:rPr lang="en-US"/>
              <a:t>$533M East Side Projects</a:t>
            </a:r>
            <a:br>
              <a:rPr lang="en-US"/>
            </a:br>
            <a:r>
              <a:rPr lang="en-US"/>
              <a:t>Underway or Planned</a:t>
            </a:r>
          </a:p>
        </p:txBody>
      </p:sp>
      <p:sp>
        <p:nvSpPr>
          <p:cNvPr id="3" name="Content Placeholder 2">
            <a:extLst>
              <a:ext uri="{FF2B5EF4-FFF2-40B4-BE49-F238E27FC236}">
                <a16:creationId xmlns:a16="http://schemas.microsoft.com/office/drawing/2014/main" id="{D260DADF-364A-C4BA-2354-80C22403DA6A}"/>
              </a:ext>
            </a:extLst>
          </p:cNvPr>
          <p:cNvSpPr>
            <a:spLocks noGrp="1"/>
          </p:cNvSpPr>
          <p:nvPr>
            <p:ph sz="quarter" idx="12"/>
          </p:nvPr>
        </p:nvSpPr>
        <p:spPr>
          <a:xfrm>
            <a:off x="628650" y="1285280"/>
            <a:ext cx="8191794" cy="3040536"/>
          </a:xfrm>
        </p:spPr>
        <p:txBody>
          <a:bodyPr lIns="91440" tIns="45720" rIns="91440" bIns="45720" anchor="t"/>
          <a:lstStyle/>
          <a:p>
            <a:pPr marL="0" indent="0">
              <a:spcAft>
                <a:spcPts val="600"/>
              </a:spcAft>
              <a:buNone/>
            </a:pPr>
            <a:r>
              <a:rPr lang="en-US" sz="1600">
                <a:latin typeface="Cambria"/>
                <a:ea typeface="Cambria"/>
              </a:rPr>
              <a:t>$350M	Upgrades and new construction at the Freud and Conner Pump Stations (PS) </a:t>
            </a:r>
          </a:p>
          <a:p>
            <a:pPr marL="0" indent="0">
              <a:spcAft>
                <a:spcPts val="600"/>
              </a:spcAft>
              <a:buNone/>
            </a:pPr>
            <a:r>
              <a:rPr lang="en-US" sz="1600">
                <a:latin typeface="Cambria"/>
                <a:ea typeface="Cambria"/>
              </a:rPr>
              <a:t>$113M	Rehabilitation of the Detroit River Interceptor (large sewer along Jefferson Ave)</a:t>
            </a:r>
          </a:p>
          <a:p>
            <a:pPr marL="0" indent="0">
              <a:spcAft>
                <a:spcPts val="600"/>
              </a:spcAft>
              <a:buNone/>
            </a:pPr>
            <a:r>
              <a:rPr lang="en-US" sz="1600">
                <a:latin typeface="Cambria"/>
                <a:ea typeface="Cambria"/>
              </a:rPr>
              <a:t>$   50M	Rehabilitation of the Fairview Pump Station </a:t>
            </a:r>
          </a:p>
          <a:p>
            <a:pPr marL="0" indent="0">
              <a:spcAft>
                <a:spcPts val="600"/>
              </a:spcAft>
              <a:buNone/>
            </a:pPr>
            <a:r>
              <a:rPr lang="en-US" sz="1600">
                <a:latin typeface="Cambria"/>
                <a:ea typeface="Cambria"/>
              </a:rPr>
              <a:t>$     8M    	Gate, electrical and control systems upgrades at the Conner Creek CSO Facility</a:t>
            </a:r>
          </a:p>
          <a:p>
            <a:pPr marL="0" indent="0">
              <a:spcAft>
                <a:spcPts val="600"/>
              </a:spcAft>
              <a:buNone/>
            </a:pPr>
            <a:r>
              <a:rPr lang="en-US" sz="1600">
                <a:latin typeface="Cambria"/>
                <a:ea typeface="Cambria"/>
              </a:rPr>
              <a:t>$     5M	Full condition assessment of all combined sewer overflow facilities</a:t>
            </a:r>
          </a:p>
          <a:p>
            <a:pPr marL="0" indent="0">
              <a:spcAft>
                <a:spcPts val="600"/>
              </a:spcAft>
              <a:buNone/>
            </a:pPr>
            <a:r>
              <a:rPr lang="en-US" sz="1600">
                <a:latin typeface="Cambria"/>
                <a:ea typeface="Cambria"/>
              </a:rPr>
              <a:t>$     5M  	New electrical, controls, and equipment/pumps upgrades at the Freud PS</a:t>
            </a:r>
            <a:endParaRPr lang="en-US" sz="1600">
              <a:ea typeface="Cambria"/>
            </a:endParaRPr>
          </a:p>
          <a:p>
            <a:pPr marL="0" indent="0">
              <a:spcAft>
                <a:spcPts val="600"/>
              </a:spcAft>
              <a:buNone/>
            </a:pPr>
            <a:r>
              <a:rPr lang="en-US" sz="1600" u="sng">
                <a:latin typeface="Cambria"/>
                <a:ea typeface="Cambria"/>
              </a:rPr>
              <a:t>$     2M  	</a:t>
            </a:r>
            <a:r>
              <a:rPr lang="en-US" sz="1600">
                <a:latin typeface="Cambria"/>
                <a:ea typeface="Cambria"/>
              </a:rPr>
              <a:t>Pump rehabilitation/vacuum priming system upgrades at the Conners Creek PS</a:t>
            </a:r>
          </a:p>
          <a:p>
            <a:pPr marL="0" indent="0">
              <a:spcAft>
                <a:spcPts val="600"/>
              </a:spcAft>
              <a:buNone/>
            </a:pPr>
            <a:r>
              <a:rPr lang="en-US" sz="1600" b="1">
                <a:solidFill>
                  <a:schemeClr val="accent1"/>
                </a:solidFill>
                <a:latin typeface="Cambria"/>
                <a:ea typeface="Cambria"/>
              </a:rPr>
              <a:t>$533M	Total</a:t>
            </a:r>
          </a:p>
          <a:p>
            <a:pPr marL="128270" indent="-128270"/>
            <a:endParaRPr lang="en-US" sz="1800">
              <a:ea typeface="Cambria" panose="02040503050406030204" pitchFamily="18" charset="0"/>
            </a:endParaRPr>
          </a:p>
          <a:p>
            <a:pPr marL="128270" indent="-128270"/>
            <a:endParaRPr lang="en-US">
              <a:ea typeface="Cambria" panose="02040503050406030204" pitchFamily="18" charset="0"/>
            </a:endParaRPr>
          </a:p>
        </p:txBody>
      </p:sp>
    </p:spTree>
    <p:extLst>
      <p:ext uri="{BB962C8B-B14F-4D97-AF65-F5344CB8AC3E}">
        <p14:creationId xmlns:p14="http://schemas.microsoft.com/office/powerpoint/2010/main" val="197896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AE08-0C39-1730-99C2-871184205973}"/>
              </a:ext>
            </a:extLst>
          </p:cNvPr>
          <p:cNvSpPr>
            <a:spLocks noGrp="1"/>
          </p:cNvSpPr>
          <p:nvPr>
            <p:ph type="title"/>
          </p:nvPr>
        </p:nvSpPr>
        <p:spPr>
          <a:xfrm>
            <a:off x="628650" y="-1577"/>
            <a:ext cx="7886700" cy="698094"/>
          </a:xfrm>
        </p:spPr>
        <p:txBody>
          <a:bodyPr/>
          <a:lstStyle/>
          <a:p>
            <a:r>
              <a:rPr lang="en-US"/>
              <a:t>GLWA System Resiliency Efforts</a:t>
            </a:r>
          </a:p>
        </p:txBody>
      </p:sp>
      <p:sp>
        <p:nvSpPr>
          <p:cNvPr id="3" name="Content Placeholder 2">
            <a:extLst>
              <a:ext uri="{FF2B5EF4-FFF2-40B4-BE49-F238E27FC236}">
                <a16:creationId xmlns:a16="http://schemas.microsoft.com/office/drawing/2014/main" id="{D260DADF-364A-C4BA-2354-80C22403DA6A}"/>
              </a:ext>
            </a:extLst>
          </p:cNvPr>
          <p:cNvSpPr>
            <a:spLocks noGrp="1"/>
          </p:cNvSpPr>
          <p:nvPr>
            <p:ph sz="quarter" idx="12"/>
          </p:nvPr>
        </p:nvSpPr>
        <p:spPr>
          <a:xfrm>
            <a:off x="116695" y="741322"/>
            <a:ext cx="8525022" cy="3531294"/>
          </a:xfrm>
        </p:spPr>
        <p:txBody>
          <a:bodyPr lIns="91440" tIns="45720" rIns="91440" bIns="45720" anchor="t"/>
          <a:lstStyle/>
          <a:p>
            <a:pPr marL="0" indent="0">
              <a:spcAft>
                <a:spcPts val="600"/>
              </a:spcAft>
              <a:buNone/>
            </a:pPr>
            <a:r>
              <a:rPr lang="en-US" sz="1800" b="1">
                <a:latin typeface="Cambria"/>
                <a:ea typeface="Cambria"/>
              </a:rPr>
              <a:t>Freud Pumping Station</a:t>
            </a:r>
            <a:endParaRPr lang="en-US">
              <a:latin typeface="Cambria"/>
              <a:ea typeface="Cambria"/>
            </a:endParaRPr>
          </a:p>
          <a:p>
            <a:pPr marL="385445" lvl="1" indent="-128270"/>
            <a:r>
              <a:rPr lang="en-US" sz="1800">
                <a:latin typeface="Cambria"/>
                <a:ea typeface="Cambria"/>
              </a:rPr>
              <a:t>Construction of </a:t>
            </a:r>
            <a:r>
              <a:rPr lang="en-US" sz="1800" b="1">
                <a:solidFill>
                  <a:schemeClr val="accent1"/>
                </a:solidFill>
                <a:latin typeface="Cambria"/>
                <a:ea typeface="Cambria"/>
              </a:rPr>
              <a:t>New Sanitary Wastewater Pump Station </a:t>
            </a:r>
            <a:endParaRPr lang="en-US" sz="1800" b="1">
              <a:solidFill>
                <a:schemeClr val="accent1"/>
              </a:solidFill>
              <a:ea typeface="Cambria"/>
            </a:endParaRPr>
          </a:p>
          <a:p>
            <a:pPr marL="642620" lvl="2" indent="-128270"/>
            <a:r>
              <a:rPr lang="en-US" sz="1400">
                <a:latin typeface="Cambria"/>
                <a:ea typeface="Cambria"/>
              </a:rPr>
              <a:t>Design is complete</a:t>
            </a:r>
          </a:p>
          <a:p>
            <a:pPr marL="642620" lvl="2" indent="-128270"/>
            <a:r>
              <a:rPr lang="en-US" sz="1400">
                <a:latin typeface="Cambria"/>
                <a:ea typeface="Cambria"/>
              </a:rPr>
              <a:t>Properties acquired along Freud Street between Tennessee </a:t>
            </a:r>
            <a:endParaRPr lang="en-US" sz="1400">
              <a:ea typeface="Cambria"/>
            </a:endParaRPr>
          </a:p>
          <a:p>
            <a:pPr marL="514350" lvl="2" indent="0">
              <a:buNone/>
            </a:pPr>
            <a:r>
              <a:rPr lang="en-US" sz="1400">
                <a:latin typeface="Cambria"/>
                <a:ea typeface="Cambria"/>
              </a:rPr>
              <a:t>   and Algonquin</a:t>
            </a:r>
            <a:endParaRPr lang="en-US" sz="1400">
              <a:ea typeface="Cambria"/>
            </a:endParaRPr>
          </a:p>
          <a:p>
            <a:pPr marL="642620" lvl="2" indent="-128270">
              <a:spcAft>
                <a:spcPts val="600"/>
              </a:spcAft>
            </a:pPr>
            <a:r>
              <a:rPr lang="en-US" sz="1400">
                <a:latin typeface="Cambria"/>
                <a:ea typeface="Cambria"/>
              </a:rPr>
              <a:t>Construction to start this year</a:t>
            </a:r>
          </a:p>
          <a:p>
            <a:pPr marL="385445" lvl="1" indent="-128270"/>
            <a:r>
              <a:rPr lang="en-US" sz="1800">
                <a:latin typeface="Cambria"/>
                <a:ea typeface="Cambria"/>
              </a:rPr>
              <a:t>Large-scale </a:t>
            </a:r>
            <a:r>
              <a:rPr lang="en-US" sz="1800" b="1">
                <a:solidFill>
                  <a:schemeClr val="accent1"/>
                </a:solidFill>
                <a:latin typeface="Cambria"/>
                <a:ea typeface="Cambria"/>
              </a:rPr>
              <a:t>Rehabilitation of Existing Freud Pump Station</a:t>
            </a:r>
            <a:endParaRPr lang="en-US">
              <a:solidFill>
                <a:schemeClr val="accent1"/>
              </a:solidFill>
              <a:ea typeface="Cambria" panose="02040503050406030204" pitchFamily="18" charset="0"/>
            </a:endParaRPr>
          </a:p>
          <a:p>
            <a:pPr marL="642620" lvl="2" indent="-128270"/>
            <a:r>
              <a:rPr lang="en-US" sz="1400">
                <a:latin typeface="Cambria"/>
                <a:ea typeface="Cambria"/>
              </a:rPr>
              <a:t>Design is complete</a:t>
            </a:r>
          </a:p>
          <a:p>
            <a:pPr marL="642620" lvl="2" indent="-128270">
              <a:spcAft>
                <a:spcPts val="600"/>
              </a:spcAft>
            </a:pPr>
            <a:r>
              <a:rPr lang="en-US" sz="1400">
                <a:latin typeface="Cambria"/>
                <a:ea typeface="Cambria"/>
              </a:rPr>
              <a:t>Rehabilitation to start this year</a:t>
            </a:r>
          </a:p>
          <a:p>
            <a:pPr marL="385445" lvl="1" indent="-128270"/>
            <a:r>
              <a:rPr lang="en-US" sz="1800">
                <a:latin typeface="Cambria"/>
                <a:ea typeface="Cambria"/>
              </a:rPr>
              <a:t>Resiliency Improvements Already Completed</a:t>
            </a:r>
          </a:p>
          <a:p>
            <a:pPr marL="642620" lvl="2" indent="-128270"/>
            <a:r>
              <a:rPr lang="en-US" sz="1400">
                <a:latin typeface="Cambria"/>
                <a:ea typeface="Cambria"/>
              </a:rPr>
              <a:t>Installed </a:t>
            </a:r>
            <a:r>
              <a:rPr lang="en-US" sz="1400" b="1">
                <a:solidFill>
                  <a:schemeClr val="accent1"/>
                </a:solidFill>
                <a:latin typeface="Cambria"/>
                <a:ea typeface="Cambria"/>
              </a:rPr>
              <a:t>three new transformers </a:t>
            </a:r>
            <a:r>
              <a:rPr lang="en-US" sz="1400">
                <a:latin typeface="Cambria"/>
                <a:ea typeface="Cambria"/>
              </a:rPr>
              <a:t>with</a:t>
            </a:r>
            <a:r>
              <a:rPr lang="en-US" sz="1400" b="1">
                <a:solidFill>
                  <a:schemeClr val="accent1"/>
                </a:solidFill>
                <a:latin typeface="Cambria"/>
                <a:ea typeface="Cambria"/>
              </a:rPr>
              <a:t> three new independent power feeds</a:t>
            </a:r>
          </a:p>
          <a:p>
            <a:pPr marL="642620" lvl="2" indent="-128270"/>
            <a:r>
              <a:rPr lang="en-US" sz="1400">
                <a:latin typeface="Cambria"/>
                <a:ea typeface="Cambria"/>
              </a:rPr>
              <a:t>Converted the external power supply to </a:t>
            </a:r>
            <a:r>
              <a:rPr lang="en-US" sz="1400" b="1">
                <a:solidFill>
                  <a:schemeClr val="accent1"/>
                </a:solidFill>
                <a:latin typeface="Cambria"/>
                <a:ea typeface="Cambria"/>
              </a:rPr>
              <a:t>DTE </a:t>
            </a:r>
            <a:r>
              <a:rPr lang="en-US" sz="1400">
                <a:latin typeface="Cambria"/>
                <a:ea typeface="Cambria"/>
              </a:rPr>
              <a:t>and installed power monitoring to detect power issues</a:t>
            </a:r>
          </a:p>
        </p:txBody>
      </p:sp>
      <p:pic>
        <p:nvPicPr>
          <p:cNvPr id="5" name="Picture 4">
            <a:extLst>
              <a:ext uri="{FF2B5EF4-FFF2-40B4-BE49-F238E27FC236}">
                <a16:creationId xmlns:a16="http://schemas.microsoft.com/office/drawing/2014/main" id="{E60C96EE-C5E9-C459-93E8-53E3144C009B}"/>
              </a:ext>
            </a:extLst>
          </p:cNvPr>
          <p:cNvPicPr>
            <a:picLocks noChangeAspect="1"/>
          </p:cNvPicPr>
          <p:nvPr/>
        </p:nvPicPr>
        <p:blipFill>
          <a:blip r:embed="rId2"/>
          <a:stretch>
            <a:fillRect/>
          </a:stretch>
        </p:blipFill>
        <p:spPr>
          <a:xfrm flipH="1">
            <a:off x="6363964" y="829477"/>
            <a:ext cx="2688804" cy="1453308"/>
          </a:xfrm>
          <a:prstGeom prst="rect">
            <a:avLst/>
          </a:prstGeom>
        </p:spPr>
      </p:pic>
    </p:spTree>
    <p:extLst>
      <p:ext uri="{BB962C8B-B14F-4D97-AF65-F5344CB8AC3E}">
        <p14:creationId xmlns:p14="http://schemas.microsoft.com/office/powerpoint/2010/main" val="97525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AE08-0C39-1730-99C2-871184205973}"/>
              </a:ext>
            </a:extLst>
          </p:cNvPr>
          <p:cNvSpPr>
            <a:spLocks noGrp="1"/>
          </p:cNvSpPr>
          <p:nvPr>
            <p:ph type="title"/>
          </p:nvPr>
        </p:nvSpPr>
        <p:spPr>
          <a:xfrm>
            <a:off x="628650" y="94821"/>
            <a:ext cx="7886700" cy="994172"/>
          </a:xfrm>
        </p:spPr>
        <p:txBody>
          <a:bodyPr/>
          <a:lstStyle/>
          <a:p>
            <a:r>
              <a:rPr lang="en-US"/>
              <a:t>GLWA System Resiliency Efforts</a:t>
            </a:r>
          </a:p>
        </p:txBody>
      </p:sp>
      <p:sp>
        <p:nvSpPr>
          <p:cNvPr id="3" name="Content Placeholder 2">
            <a:extLst>
              <a:ext uri="{FF2B5EF4-FFF2-40B4-BE49-F238E27FC236}">
                <a16:creationId xmlns:a16="http://schemas.microsoft.com/office/drawing/2014/main" id="{D260DADF-364A-C4BA-2354-80C22403DA6A}"/>
              </a:ext>
            </a:extLst>
          </p:cNvPr>
          <p:cNvSpPr>
            <a:spLocks noGrp="1"/>
          </p:cNvSpPr>
          <p:nvPr>
            <p:ph sz="quarter" idx="12"/>
          </p:nvPr>
        </p:nvSpPr>
        <p:spPr>
          <a:xfrm>
            <a:off x="628650" y="1285279"/>
            <a:ext cx="7886700" cy="2966681"/>
          </a:xfrm>
        </p:spPr>
        <p:txBody>
          <a:bodyPr/>
          <a:lstStyle/>
          <a:p>
            <a:r>
              <a:rPr lang="en-US" sz="1800" b="1"/>
              <a:t>Blue Hill Pump Station</a:t>
            </a:r>
          </a:p>
          <a:p>
            <a:pPr lvl="1"/>
            <a:r>
              <a:rPr lang="en-US" sz="1800"/>
              <a:t>Installed </a:t>
            </a:r>
            <a:r>
              <a:rPr lang="en-US" sz="1800" b="1">
                <a:solidFill>
                  <a:schemeClr val="accent1"/>
                </a:solidFill>
              </a:rPr>
              <a:t>two independent</a:t>
            </a:r>
            <a:r>
              <a:rPr lang="en-US" sz="1800"/>
              <a:t> </a:t>
            </a:r>
            <a:r>
              <a:rPr lang="en-US" sz="1800" b="1">
                <a:solidFill>
                  <a:schemeClr val="accent1"/>
                </a:solidFill>
              </a:rPr>
              <a:t>power feeds</a:t>
            </a:r>
          </a:p>
          <a:p>
            <a:pPr lvl="1"/>
            <a:r>
              <a:rPr lang="en-US" sz="1800"/>
              <a:t>Installed </a:t>
            </a:r>
            <a:r>
              <a:rPr lang="en-US" sz="1800" b="1">
                <a:solidFill>
                  <a:schemeClr val="accent1"/>
                </a:solidFill>
              </a:rPr>
              <a:t>power monitoring</a:t>
            </a:r>
            <a:r>
              <a:rPr lang="en-US" sz="1800"/>
              <a:t> to detect power issues</a:t>
            </a:r>
          </a:p>
          <a:p>
            <a:endParaRPr lang="en-US" sz="1800"/>
          </a:p>
          <a:p>
            <a:r>
              <a:rPr lang="en-US" sz="1800" b="1"/>
              <a:t>Conners Creek Pump Station</a:t>
            </a:r>
          </a:p>
          <a:p>
            <a:pPr lvl="1"/>
            <a:r>
              <a:rPr lang="en-US" sz="1800"/>
              <a:t>Installed </a:t>
            </a:r>
            <a:r>
              <a:rPr lang="en-US" sz="1800" b="1">
                <a:solidFill>
                  <a:schemeClr val="accent1"/>
                </a:solidFill>
              </a:rPr>
              <a:t>power monitoring</a:t>
            </a:r>
            <a:r>
              <a:rPr lang="en-US" sz="1800"/>
              <a:t> to detect power issues</a:t>
            </a:r>
          </a:p>
          <a:p>
            <a:pPr lvl="1"/>
            <a:r>
              <a:rPr lang="en-US" sz="1800"/>
              <a:t>Upgrade of </a:t>
            </a:r>
            <a:r>
              <a:rPr lang="en-US" sz="1800" b="1">
                <a:solidFill>
                  <a:schemeClr val="accent1"/>
                </a:solidFill>
              </a:rPr>
              <a:t>vacuum priming system </a:t>
            </a:r>
            <a:r>
              <a:rPr lang="en-US" sz="1800"/>
              <a:t>in progress</a:t>
            </a:r>
          </a:p>
          <a:p>
            <a:pPr lvl="1"/>
            <a:r>
              <a:rPr lang="en-US" sz="1800"/>
              <a:t>Studied and in process of installing a </a:t>
            </a:r>
            <a:r>
              <a:rPr lang="en-US" sz="1800" b="1">
                <a:solidFill>
                  <a:schemeClr val="accent1"/>
                </a:solidFill>
              </a:rPr>
              <a:t>different type of pumps </a:t>
            </a:r>
            <a:r>
              <a:rPr lang="en-US" sz="1800"/>
              <a:t>to allow for use earlier in rain events</a:t>
            </a:r>
          </a:p>
          <a:p>
            <a:pPr marL="0" indent="0">
              <a:buNone/>
            </a:pPr>
            <a:endParaRPr lang="en-US"/>
          </a:p>
        </p:txBody>
      </p:sp>
    </p:spTree>
    <p:extLst>
      <p:ext uri="{BB962C8B-B14F-4D97-AF65-F5344CB8AC3E}">
        <p14:creationId xmlns:p14="http://schemas.microsoft.com/office/powerpoint/2010/main" val="2119602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AE08-0C39-1730-99C2-871184205973}"/>
              </a:ext>
            </a:extLst>
          </p:cNvPr>
          <p:cNvSpPr>
            <a:spLocks noGrp="1"/>
          </p:cNvSpPr>
          <p:nvPr>
            <p:ph type="title"/>
          </p:nvPr>
        </p:nvSpPr>
        <p:spPr>
          <a:xfrm>
            <a:off x="628650" y="-49776"/>
            <a:ext cx="7886700" cy="994172"/>
          </a:xfrm>
        </p:spPr>
        <p:txBody>
          <a:bodyPr/>
          <a:lstStyle/>
          <a:p>
            <a:r>
              <a:rPr lang="en-US"/>
              <a:t>GLWA System Resiliency Efforts</a:t>
            </a:r>
          </a:p>
        </p:txBody>
      </p:sp>
      <p:sp>
        <p:nvSpPr>
          <p:cNvPr id="3" name="Content Placeholder 2">
            <a:extLst>
              <a:ext uri="{FF2B5EF4-FFF2-40B4-BE49-F238E27FC236}">
                <a16:creationId xmlns:a16="http://schemas.microsoft.com/office/drawing/2014/main" id="{D260DADF-364A-C4BA-2354-80C22403DA6A}"/>
              </a:ext>
            </a:extLst>
          </p:cNvPr>
          <p:cNvSpPr>
            <a:spLocks noGrp="1"/>
          </p:cNvSpPr>
          <p:nvPr>
            <p:ph sz="quarter" idx="12"/>
          </p:nvPr>
        </p:nvSpPr>
        <p:spPr>
          <a:xfrm>
            <a:off x="628650" y="1150534"/>
            <a:ext cx="7886700" cy="3385195"/>
          </a:xfrm>
        </p:spPr>
        <p:txBody>
          <a:bodyPr lIns="91440" tIns="45720" rIns="91440" bIns="45720" anchor="t"/>
          <a:lstStyle/>
          <a:p>
            <a:pPr marL="274320" indent="-274320">
              <a:spcAft>
                <a:spcPts val="600"/>
              </a:spcAft>
            </a:pPr>
            <a:r>
              <a:rPr lang="en-US" sz="1800">
                <a:latin typeface="Cambria"/>
                <a:ea typeface="Cambria"/>
              </a:rPr>
              <a:t>Installed </a:t>
            </a:r>
            <a:r>
              <a:rPr lang="en-US" sz="1800" b="1">
                <a:solidFill>
                  <a:schemeClr val="accent1"/>
                </a:solidFill>
                <a:latin typeface="Cambria"/>
                <a:ea typeface="Cambria"/>
              </a:rPr>
              <a:t>power monitoring</a:t>
            </a:r>
            <a:r>
              <a:rPr lang="en-US" sz="1800">
                <a:latin typeface="Cambria"/>
                <a:ea typeface="Cambria"/>
              </a:rPr>
              <a:t> to detect power issues at </a:t>
            </a:r>
            <a:r>
              <a:rPr lang="en-US" sz="1800" b="1">
                <a:solidFill>
                  <a:schemeClr val="accent1"/>
                </a:solidFill>
                <a:latin typeface="Cambria"/>
                <a:ea typeface="Cambria"/>
              </a:rPr>
              <a:t>all wet weather facilities</a:t>
            </a:r>
          </a:p>
          <a:p>
            <a:pPr marL="274320" indent="-274320">
              <a:spcAft>
                <a:spcPts val="600"/>
              </a:spcAft>
            </a:pPr>
            <a:r>
              <a:rPr lang="en-US" sz="1800">
                <a:latin typeface="Cambria"/>
                <a:ea typeface="Cambria"/>
              </a:rPr>
              <a:t>Invested more than </a:t>
            </a:r>
            <a:r>
              <a:rPr lang="en-US" sz="1800" b="1">
                <a:solidFill>
                  <a:schemeClr val="accent1"/>
                </a:solidFill>
                <a:latin typeface="Cambria"/>
                <a:ea typeface="Cambria"/>
              </a:rPr>
              <a:t>$3.5 million</a:t>
            </a:r>
            <a:r>
              <a:rPr lang="en-US" sz="1800">
                <a:solidFill>
                  <a:schemeClr val="accent1"/>
                </a:solidFill>
                <a:latin typeface="Cambria"/>
                <a:ea typeface="Cambria"/>
              </a:rPr>
              <a:t> </a:t>
            </a:r>
            <a:r>
              <a:rPr lang="en-US" sz="1800">
                <a:latin typeface="Cambria"/>
                <a:ea typeface="Cambria"/>
              </a:rPr>
              <a:t>in sewer system </a:t>
            </a:r>
            <a:r>
              <a:rPr lang="en-US" sz="1800" b="1">
                <a:solidFill>
                  <a:schemeClr val="accent1"/>
                </a:solidFill>
                <a:latin typeface="Cambria"/>
                <a:ea typeface="Cambria"/>
              </a:rPr>
              <a:t>instrumentation improvements</a:t>
            </a:r>
          </a:p>
          <a:p>
            <a:pPr marL="274320" indent="-274320">
              <a:spcAft>
                <a:spcPts val="600"/>
              </a:spcAft>
            </a:pPr>
            <a:r>
              <a:rPr lang="en-US" sz="1800" b="1">
                <a:solidFill>
                  <a:schemeClr val="accent1"/>
                </a:solidFill>
                <a:latin typeface="Cambria"/>
                <a:ea typeface="Cambria"/>
              </a:rPr>
              <a:t>Reinspected</a:t>
            </a:r>
            <a:r>
              <a:rPr lang="en-US" sz="1800">
                <a:latin typeface="Cambria"/>
                <a:ea typeface="Cambria"/>
              </a:rPr>
              <a:t> more than </a:t>
            </a:r>
            <a:r>
              <a:rPr lang="en-US" sz="1800" b="1">
                <a:solidFill>
                  <a:schemeClr val="accent1"/>
                </a:solidFill>
                <a:latin typeface="Cambria"/>
                <a:ea typeface="Cambria"/>
              </a:rPr>
              <a:t>20 miles of the regional system</a:t>
            </a:r>
            <a:r>
              <a:rPr lang="en-US" sz="1800">
                <a:latin typeface="Cambria"/>
                <a:ea typeface="Cambria"/>
              </a:rPr>
              <a:t>, which is about 13 percent of the total GLWA regional sewer system, in the last two years </a:t>
            </a:r>
            <a:endParaRPr lang="en-US" sz="1800">
              <a:ea typeface="Cambria"/>
            </a:endParaRPr>
          </a:p>
          <a:p>
            <a:pPr marL="274320" indent="-274320">
              <a:spcAft>
                <a:spcPts val="600"/>
              </a:spcAft>
            </a:pPr>
            <a:r>
              <a:rPr lang="en-US" sz="1800">
                <a:latin typeface="Cambria"/>
                <a:ea typeface="Cambria"/>
              </a:rPr>
              <a:t>Initiated a comprehensive “</a:t>
            </a:r>
            <a:r>
              <a:rPr lang="en-US" sz="1800" b="1">
                <a:solidFill>
                  <a:schemeClr val="accent1"/>
                </a:solidFill>
                <a:latin typeface="Cambria"/>
                <a:ea typeface="Cambria"/>
              </a:rPr>
              <a:t>Electrically Reliability Study</a:t>
            </a:r>
            <a:r>
              <a:rPr lang="en-US" sz="1800">
                <a:latin typeface="Cambria"/>
                <a:ea typeface="Cambria"/>
              </a:rPr>
              <a:t>” of all the pump stations GLWA operates with an anticipated completion this summer</a:t>
            </a:r>
          </a:p>
          <a:p>
            <a:pPr marL="274320" indent="-274320">
              <a:spcAft>
                <a:spcPts val="600"/>
              </a:spcAft>
            </a:pPr>
            <a:r>
              <a:rPr lang="en-US" sz="1800" b="1">
                <a:solidFill>
                  <a:schemeClr val="accent1"/>
                </a:solidFill>
                <a:latin typeface="Cambria"/>
                <a:ea typeface="Cambria"/>
              </a:rPr>
              <a:t>Hosts emergency operations meetings </a:t>
            </a:r>
            <a:r>
              <a:rPr lang="en-US" sz="1800">
                <a:latin typeface="Cambria"/>
                <a:ea typeface="Cambria"/>
              </a:rPr>
              <a:t>with all tributary communities when forecast of 2 inches or more are predicted</a:t>
            </a:r>
          </a:p>
          <a:p>
            <a:pPr marL="128270" indent="-128270"/>
            <a:endParaRPr lang="en-US" sz="1800">
              <a:ea typeface="Cambria" panose="02040503050406030204" pitchFamily="18" charset="0"/>
            </a:endParaRPr>
          </a:p>
          <a:p>
            <a:pPr marL="128270" indent="-128270"/>
            <a:endParaRPr lang="en-US">
              <a:ea typeface="Cambria" panose="02040503050406030204" pitchFamily="18" charset="0"/>
            </a:endParaRPr>
          </a:p>
        </p:txBody>
      </p:sp>
    </p:spTree>
    <p:extLst>
      <p:ext uri="{BB962C8B-B14F-4D97-AF65-F5344CB8AC3E}">
        <p14:creationId xmlns:p14="http://schemas.microsoft.com/office/powerpoint/2010/main" val="154106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AE08-0C39-1730-99C2-871184205973}"/>
              </a:ext>
            </a:extLst>
          </p:cNvPr>
          <p:cNvSpPr>
            <a:spLocks noGrp="1"/>
          </p:cNvSpPr>
          <p:nvPr>
            <p:ph type="title"/>
          </p:nvPr>
        </p:nvSpPr>
        <p:spPr>
          <a:xfrm>
            <a:off x="0" y="39737"/>
            <a:ext cx="9144000" cy="994172"/>
          </a:xfrm>
        </p:spPr>
        <p:txBody>
          <a:bodyPr/>
          <a:lstStyle/>
          <a:p>
            <a:r>
              <a:rPr lang="en-US"/>
              <a:t>GLWA System Resiliency Efforts</a:t>
            </a:r>
          </a:p>
        </p:txBody>
      </p:sp>
      <p:sp>
        <p:nvSpPr>
          <p:cNvPr id="3" name="Content Placeholder 2">
            <a:extLst>
              <a:ext uri="{FF2B5EF4-FFF2-40B4-BE49-F238E27FC236}">
                <a16:creationId xmlns:a16="http://schemas.microsoft.com/office/drawing/2014/main" id="{D260DADF-364A-C4BA-2354-80C22403DA6A}"/>
              </a:ext>
            </a:extLst>
          </p:cNvPr>
          <p:cNvSpPr>
            <a:spLocks noGrp="1"/>
          </p:cNvSpPr>
          <p:nvPr>
            <p:ph sz="quarter" idx="12"/>
          </p:nvPr>
        </p:nvSpPr>
        <p:spPr>
          <a:xfrm>
            <a:off x="629212" y="1120026"/>
            <a:ext cx="7888542" cy="3242102"/>
          </a:xfrm>
        </p:spPr>
        <p:txBody>
          <a:bodyPr lIns="91440" tIns="45720" rIns="91440" bIns="45720" anchor="t"/>
          <a:lstStyle/>
          <a:p>
            <a:pPr marL="0" indent="0" algn="ctr">
              <a:buNone/>
            </a:pPr>
            <a:r>
              <a:rPr lang="en-US" sz="2000" b="1" dirty="0">
                <a:latin typeface="+mj-lt"/>
                <a:ea typeface="Cambria"/>
              </a:rPr>
              <a:t>Independent Investigation of 2021 Flooding</a:t>
            </a:r>
          </a:p>
          <a:p>
            <a:pPr marL="0" indent="0" algn="ctr">
              <a:spcBef>
                <a:spcPts val="0"/>
              </a:spcBef>
              <a:spcAft>
                <a:spcPts val="1800"/>
              </a:spcAft>
              <a:buNone/>
            </a:pPr>
            <a:r>
              <a:rPr lang="en-US" sz="2000" b="1" dirty="0">
                <a:latin typeface="+mj-lt"/>
                <a:ea typeface="Cambria"/>
              </a:rPr>
              <a:t>Status of 25 Recommendations</a:t>
            </a:r>
            <a:endParaRPr lang="en-US" sz="2000" b="1" dirty="0">
              <a:latin typeface="+mj-lt"/>
              <a:ea typeface="Cambria"/>
              <a:cs typeface="Arial"/>
            </a:endParaRPr>
          </a:p>
          <a:p>
            <a:pPr marL="128270" indent="-128270">
              <a:spcAft>
                <a:spcPts val="600"/>
              </a:spcAft>
            </a:pPr>
            <a:r>
              <a:rPr lang="en-US" sz="1800" b="1" dirty="0">
                <a:solidFill>
                  <a:srgbClr val="00B0F0"/>
                </a:solidFill>
                <a:latin typeface="Cambria"/>
                <a:ea typeface="Cambria"/>
              </a:rPr>
              <a:t>  7 </a:t>
            </a:r>
            <a:r>
              <a:rPr lang="en-US" sz="1800" dirty="0">
                <a:latin typeface="Cambria"/>
                <a:ea typeface="Cambria"/>
              </a:rPr>
              <a:t>have been </a:t>
            </a:r>
            <a:r>
              <a:rPr lang="en-US" sz="1800" b="1" dirty="0">
                <a:solidFill>
                  <a:srgbClr val="00B0F0"/>
                </a:solidFill>
                <a:latin typeface="Cambria"/>
                <a:ea typeface="Cambria"/>
              </a:rPr>
              <a:t>completed </a:t>
            </a:r>
            <a:endParaRPr lang="en-US" sz="1800" b="1" dirty="0">
              <a:solidFill>
                <a:srgbClr val="00B0F0"/>
              </a:solidFill>
              <a:ea typeface="Cambria"/>
            </a:endParaRPr>
          </a:p>
          <a:p>
            <a:pPr marL="128270" indent="-128270">
              <a:spcAft>
                <a:spcPts val="600"/>
              </a:spcAft>
            </a:pPr>
            <a:r>
              <a:rPr lang="en-US" sz="1800" b="1" dirty="0">
                <a:solidFill>
                  <a:srgbClr val="00B0F0"/>
                </a:solidFill>
                <a:latin typeface="Cambria"/>
                <a:ea typeface="Cambria"/>
              </a:rPr>
              <a:t>  14 </a:t>
            </a:r>
            <a:r>
              <a:rPr lang="en-US" sz="1800" dirty="0">
                <a:latin typeface="Cambria"/>
                <a:ea typeface="Cambria"/>
              </a:rPr>
              <a:t>are currently </a:t>
            </a:r>
            <a:r>
              <a:rPr lang="en-US" sz="1800" b="1" dirty="0">
                <a:solidFill>
                  <a:srgbClr val="00B0F0"/>
                </a:solidFill>
                <a:latin typeface="Cambria"/>
                <a:ea typeface="Cambria"/>
              </a:rPr>
              <a:t>in progress</a:t>
            </a:r>
          </a:p>
          <a:p>
            <a:pPr marL="128270" indent="-182880">
              <a:spcAft>
                <a:spcPts val="600"/>
              </a:spcAft>
            </a:pPr>
            <a:r>
              <a:rPr lang="en-US" sz="1800" b="1" dirty="0">
                <a:solidFill>
                  <a:schemeClr val="accent1"/>
                </a:solidFill>
                <a:latin typeface="Cambria"/>
                <a:ea typeface="Cambria"/>
              </a:rPr>
              <a:t>  1 </a:t>
            </a:r>
            <a:r>
              <a:rPr lang="en-US" sz="1800" dirty="0">
                <a:latin typeface="Cambria"/>
                <a:ea typeface="Cambria"/>
              </a:rPr>
              <a:t>will start when a </a:t>
            </a:r>
            <a:r>
              <a:rPr lang="en-US" sz="1800" b="1" dirty="0">
                <a:solidFill>
                  <a:schemeClr val="accent1"/>
                </a:solidFill>
                <a:latin typeface="Cambria"/>
                <a:ea typeface="Cambria"/>
              </a:rPr>
              <a:t>pilot at Conners Creek Pump Station is complete  </a:t>
            </a:r>
          </a:p>
          <a:p>
            <a:pPr marL="128270" indent="-128270">
              <a:spcAft>
                <a:spcPts val="600"/>
              </a:spcAft>
            </a:pPr>
            <a:r>
              <a:rPr lang="en-US" sz="1800" b="1" dirty="0">
                <a:solidFill>
                  <a:schemeClr val="accent1"/>
                </a:solidFill>
                <a:latin typeface="Cambria"/>
                <a:ea typeface="Cambria"/>
              </a:rPr>
              <a:t>  3 </a:t>
            </a:r>
            <a:r>
              <a:rPr lang="en-US" sz="1800" dirty="0">
                <a:latin typeface="Cambria"/>
                <a:ea typeface="Cambria"/>
              </a:rPr>
              <a:t>will be completed </a:t>
            </a:r>
            <a:r>
              <a:rPr lang="en-US" sz="1800" b="1" dirty="0">
                <a:solidFill>
                  <a:schemeClr val="accent1"/>
                </a:solidFill>
                <a:latin typeface="Cambria"/>
                <a:ea typeface="Cambria"/>
              </a:rPr>
              <a:t>in the Regional Flood Mitigation Study</a:t>
            </a:r>
          </a:p>
        </p:txBody>
      </p:sp>
    </p:spTree>
    <p:extLst>
      <p:ext uri="{BB962C8B-B14F-4D97-AF65-F5344CB8AC3E}">
        <p14:creationId xmlns:p14="http://schemas.microsoft.com/office/powerpoint/2010/main" val="285054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24F2-2318-D485-E0B5-C0895A3BDAB3}"/>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152532620"/>
      </p:ext>
    </p:extLst>
  </p:cSld>
  <p:clrMapOvr>
    <a:masterClrMapping/>
  </p:clrMapOvr>
</p:sld>
</file>

<file path=ppt/theme/theme1.xml><?xml version="1.0" encoding="utf-8"?>
<a:theme xmlns:a="http://schemas.openxmlformats.org/drawingml/2006/main" name="GLWA">
  <a:themeElements>
    <a:clrScheme name="">
      <a:dk1>
        <a:srgbClr val="235D7F"/>
      </a:dk1>
      <a:lt1>
        <a:srgbClr val="FFFFFF"/>
      </a:lt1>
      <a:dk2>
        <a:srgbClr val="909E9E"/>
      </a:dk2>
      <a:lt2>
        <a:srgbClr val="E7E6E6"/>
      </a:lt2>
      <a:accent1>
        <a:srgbClr val="00ABE8"/>
      </a:accent1>
      <a:accent2>
        <a:srgbClr val="6ECFF6"/>
      </a:accent2>
      <a:accent3>
        <a:srgbClr val="A3D183"/>
      </a:accent3>
      <a:accent4>
        <a:srgbClr val="3FC2CD"/>
      </a:accent4>
      <a:accent5>
        <a:srgbClr val="8FB9C9"/>
      </a:accent5>
      <a:accent6>
        <a:srgbClr val="A5DAE7"/>
      </a:accent6>
      <a:hlink>
        <a:srgbClr val="A3D183"/>
      </a:hlink>
      <a:folHlink>
        <a:srgbClr val="A3D1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WA" id="{AC6A9788-6AB0-514D-AD31-6D22E2EA990C}" vid="{368682E0-2BC4-914B-824B-1C138350F69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1208C75C7D6A478BD4CFE0AF5B839A" ma:contentTypeVersion="22" ma:contentTypeDescription="Create a new document." ma:contentTypeScope="" ma:versionID="9f4e5fa269821c745fe900142e20788b">
  <xsd:schema xmlns:xsd="http://www.w3.org/2001/XMLSchema" xmlns:xs="http://www.w3.org/2001/XMLSchema" xmlns:p="http://schemas.microsoft.com/office/2006/metadata/properties" xmlns:ns2="c2ae2bbc-1ade-4975-9aef-85345f24ce17" xmlns:ns3="d709bacb-eca8-4f38-bb81-05cfafccf789" xmlns:ns4="ef75cf38-f4c1-400c-9953-4fbc0d7f5027" targetNamespace="http://schemas.microsoft.com/office/2006/metadata/properties" ma:root="true" ma:fieldsID="dbf9901d9b3438fd8a803f0fad1ec97d" ns2:_="" ns3:_="" ns4:_="">
    <xsd:import namespace="c2ae2bbc-1ade-4975-9aef-85345f24ce17"/>
    <xsd:import namespace="d709bacb-eca8-4f38-bb81-05cfafccf789"/>
    <xsd:import namespace="ef75cf38-f4c1-400c-9953-4fbc0d7f5027"/>
    <xsd:element name="properties">
      <xsd:complexType>
        <xsd:sequence>
          <xsd:element name="documentManagement">
            <xsd:complexType>
              <xsd:all>
                <xsd:element ref="ns2:RAVIYELAMANCHI" minOccurs="0"/>
                <xsd:element ref="ns3:SharedWithUsers" minOccurs="0"/>
                <xsd:element ref="ns3:SharedWithDetails" minOccurs="0"/>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Hyperlink"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ae2bbc-1ade-4975-9aef-85345f24ce17" elementFormDefault="qualified">
    <xsd:import namespace="http://schemas.microsoft.com/office/2006/documentManagement/types"/>
    <xsd:import namespace="http://schemas.microsoft.com/office/infopath/2007/PartnerControls"/>
    <xsd:element name="RAVIYELAMANCHI" ma:index="2" nillable="true" ma:displayName="Misc." ma:description="recent" ma:format="DateOnly" ma:internalName="RAVIYELAMANCHI" ma:readOnly="fals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hidden="true" ma:internalName="MediaServiceLocation"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d218b70-71a6-4944-86e6-ec315e1831c6" ma:termSetId="09814cd3-568e-fe90-9814-8d621ff8fb84" ma:anchorId="fba54fb3-c3e1-fe81-a776-ca4b69148c4d" ma:open="true" ma:isKeyword="false">
      <xsd:complexType>
        <xsd:sequence>
          <xsd:element ref="pc:Terms" minOccurs="0" maxOccurs="1"/>
        </xsd:sequence>
      </xsd:complexType>
    </xsd:element>
    <xsd:element name="Hyperlink" ma:index="25" nillable="true" ma:displayName="Hyperlink" ma:format="Hyperlink" ma:hidden="true" ma:internalName="Hyper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Notes" ma:index="26" nillable="true" ma:displayName="Notes" ma:format="Dropdown" ma:internalName="Notes">
      <xsd:simpleType>
        <xsd:restriction base="dms:Text">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09bacb-eca8-4f38-bb81-05cfafccf789"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75cf38-f4c1-400c-9953-4fbc0d7f5027"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98da6f5a-2188-4f0b-b5b1-7ef174bfb4ea}" ma:internalName="TaxCatchAll" ma:readOnly="false" ma:showField="CatchAllData" ma:web="d709bacb-eca8-4f38-bb81-05cfafccf7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3072C5-32AF-402D-BF0C-C513FF9585F5}"/>
</file>

<file path=customXml/itemProps2.xml><?xml version="1.0" encoding="utf-8"?>
<ds:datastoreItem xmlns:ds="http://schemas.openxmlformats.org/officeDocument/2006/customXml" ds:itemID="{9A835286-1750-46F2-98CA-90D1752A0416}"/>
</file>

<file path=docProps/app.xml><?xml version="1.0" encoding="utf-8"?>
<Properties xmlns="http://schemas.openxmlformats.org/officeDocument/2006/extended-properties" xmlns:vt="http://schemas.openxmlformats.org/officeDocument/2006/docPropsVTypes">
  <Template/>
  <TotalTime>2</TotalTime>
  <Words>676</Words>
  <Application>Microsoft Office PowerPoint</Application>
  <PresentationFormat>On-screen Show (16:9)</PresentationFormat>
  <Paragraphs>65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Cambria</vt:lpstr>
      <vt:lpstr>Lato</vt:lpstr>
      <vt:lpstr>Calibri</vt:lpstr>
      <vt:lpstr>Arial Black</vt:lpstr>
      <vt:lpstr>Arial</vt:lpstr>
      <vt:lpstr>GLWA</vt:lpstr>
      <vt:lpstr>Great Lakes Water Authority Resiliency Efforts</vt:lpstr>
      <vt:lpstr>GLWA and DWSD Partners in Delivering Wastewater Services</vt:lpstr>
      <vt:lpstr>Partnered with the US Army Corps of Engineers Southeast Michigan Flood Mitigation Study</vt:lpstr>
      <vt:lpstr>$533M East Side Projects Underway or Planned</vt:lpstr>
      <vt:lpstr>GLWA System Resiliency Efforts</vt:lpstr>
      <vt:lpstr>GLWA System Resiliency Efforts</vt:lpstr>
      <vt:lpstr>GLWA System Resiliency Efforts</vt:lpstr>
      <vt:lpstr>GLWA System Resiliency Efforts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TRANSPORTATION</dc:title>
  <dc:creator>Jose Payan</dc:creator>
  <cp:lastModifiedBy>Paul Ransom</cp:lastModifiedBy>
  <cp:revision>25</cp:revision>
  <cp:lastPrinted>2022-10-25T15:51:32Z</cp:lastPrinted>
  <dcterms:modified xsi:type="dcterms:W3CDTF">2024-04-01T21:13:16Z</dcterms:modified>
</cp:coreProperties>
</file>